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bin" ContentType="application/vnd.openxmlformats-officedocument.oleObject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661C34-8D6C-489B-83AD-C58FA45A25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48D0C2E-058E-46DA-8F90-886EFB83D5B4}">
      <dgm:prSet phldrT="[Testo]" custT="1"/>
      <dgm:spPr/>
      <dgm:t>
        <a:bodyPr/>
        <a:lstStyle/>
        <a:p>
          <a:r>
            <a:rPr lang="it-IT" sz="4000" b="1" dirty="0" smtClean="0"/>
            <a:t>SEDE DELLA PERSONA FISICA</a:t>
          </a:r>
          <a:endParaRPr lang="it-IT" sz="4000" b="1" dirty="0"/>
        </a:p>
      </dgm:t>
    </dgm:pt>
    <dgm:pt modelId="{FD21C8FE-EC7B-4804-8EC3-A8706B8234AB}" type="parTrans" cxnId="{71759C13-D661-4FB5-A2DA-4B033D5849FC}">
      <dgm:prSet/>
      <dgm:spPr/>
      <dgm:t>
        <a:bodyPr/>
        <a:lstStyle/>
        <a:p>
          <a:endParaRPr lang="it-IT"/>
        </a:p>
      </dgm:t>
    </dgm:pt>
    <dgm:pt modelId="{C6D917BE-5D66-4D57-949E-C6ACDE3A2D7C}" type="sibTrans" cxnId="{71759C13-D661-4FB5-A2DA-4B033D5849FC}">
      <dgm:prSet/>
      <dgm:spPr/>
      <dgm:t>
        <a:bodyPr/>
        <a:lstStyle/>
        <a:p>
          <a:endParaRPr lang="it-IT"/>
        </a:p>
      </dgm:t>
    </dgm:pt>
    <dgm:pt modelId="{89DB21B9-CC55-4A1C-BDDD-FECF7383418D}">
      <dgm:prSet phldrT="[Testo]" custT="1"/>
      <dgm:spPr/>
      <dgm:t>
        <a:bodyPr/>
        <a:lstStyle/>
        <a:p>
          <a:r>
            <a:rPr lang="it-IT" sz="3200" b="1" dirty="0" smtClean="0"/>
            <a:t>Tipi:  RESIDENZA, DOMICILIO, DIMORA</a:t>
          </a:r>
          <a:endParaRPr lang="it-IT" sz="3200" b="1" dirty="0"/>
        </a:p>
      </dgm:t>
    </dgm:pt>
    <dgm:pt modelId="{4C3CE4CE-548D-4D94-92FC-3E5C4E8F472D}" type="parTrans" cxnId="{49B64D02-3B0C-4723-936C-AF0A468D23D0}">
      <dgm:prSet/>
      <dgm:spPr/>
      <dgm:t>
        <a:bodyPr/>
        <a:lstStyle/>
        <a:p>
          <a:endParaRPr lang="it-IT"/>
        </a:p>
      </dgm:t>
    </dgm:pt>
    <dgm:pt modelId="{54CC8AD2-13C2-4497-83D2-D2D1626039DA}" type="sibTrans" cxnId="{49B64D02-3B0C-4723-936C-AF0A468D23D0}">
      <dgm:prSet/>
      <dgm:spPr/>
      <dgm:t>
        <a:bodyPr/>
        <a:lstStyle/>
        <a:p>
          <a:endParaRPr lang="it-IT"/>
        </a:p>
      </dgm:t>
    </dgm:pt>
    <dgm:pt modelId="{5BE6895E-521A-45C1-BAD4-7080217A2D69}">
      <dgm:prSet custT="1"/>
      <dgm:spPr/>
      <dgm:t>
        <a:bodyPr/>
        <a:lstStyle/>
        <a:p>
          <a:r>
            <a:rPr lang="it-IT" sz="2000" dirty="0" smtClean="0"/>
            <a:t>È importante per le norme giuridiche</a:t>
          </a:r>
          <a:endParaRPr lang="it-IT" sz="2000" dirty="0"/>
        </a:p>
      </dgm:t>
    </dgm:pt>
    <dgm:pt modelId="{C2A146DF-D965-45D8-B6F4-6DAB92E09DAA}" type="parTrans" cxnId="{4C3256FE-93E3-4E2F-934F-52242017ABB9}">
      <dgm:prSet/>
      <dgm:spPr/>
      <dgm:t>
        <a:bodyPr/>
        <a:lstStyle/>
        <a:p>
          <a:endParaRPr lang="it-IT"/>
        </a:p>
      </dgm:t>
    </dgm:pt>
    <dgm:pt modelId="{FDA1487A-6078-4DD3-A04A-EC24D71804AD}" type="sibTrans" cxnId="{4C3256FE-93E3-4E2F-934F-52242017ABB9}">
      <dgm:prSet/>
      <dgm:spPr/>
      <dgm:t>
        <a:bodyPr/>
        <a:lstStyle/>
        <a:p>
          <a:endParaRPr lang="it-IT"/>
        </a:p>
      </dgm:t>
    </dgm:pt>
    <dgm:pt modelId="{9C484E39-5D56-4124-BA7E-B3B1C9A6E85F}">
      <dgm:prSet custT="1"/>
      <dgm:spPr/>
      <dgm:t>
        <a:bodyPr/>
        <a:lstStyle/>
        <a:p>
          <a:r>
            <a:rPr lang="it-IT" sz="2000" dirty="0" smtClean="0"/>
            <a:t>RESIDENZA, DOMICILIO, riconosciute dalle norme giuridiche. </a:t>
          </a:r>
          <a:endParaRPr lang="it-IT" sz="2000" dirty="0"/>
        </a:p>
      </dgm:t>
    </dgm:pt>
    <dgm:pt modelId="{5FCFB955-AC9B-48CB-B6DB-EE000924A10A}" type="parTrans" cxnId="{5C746559-8C10-4244-9401-399DF02FED4D}">
      <dgm:prSet/>
      <dgm:spPr/>
      <dgm:t>
        <a:bodyPr/>
        <a:lstStyle/>
        <a:p>
          <a:endParaRPr lang="it-IT"/>
        </a:p>
      </dgm:t>
    </dgm:pt>
    <dgm:pt modelId="{E410A9A8-5D38-455C-A1F8-A855C615B618}" type="sibTrans" cxnId="{5C746559-8C10-4244-9401-399DF02FED4D}">
      <dgm:prSet/>
      <dgm:spPr/>
      <dgm:t>
        <a:bodyPr/>
        <a:lstStyle/>
        <a:p>
          <a:endParaRPr lang="it-IT"/>
        </a:p>
      </dgm:t>
    </dgm:pt>
    <dgm:pt modelId="{F56D3203-9804-4232-BE1A-D6A6B165C054}">
      <dgm:prSet custT="1"/>
      <dgm:spPr/>
      <dgm:t>
        <a:bodyPr/>
        <a:lstStyle/>
        <a:p>
          <a:r>
            <a:rPr lang="it-IT" sz="2000" dirty="0" smtClean="0"/>
            <a:t>DIMORA: considerata solo se non sono note le prime due</a:t>
          </a:r>
          <a:endParaRPr lang="it-IT" sz="2000" dirty="0"/>
        </a:p>
      </dgm:t>
    </dgm:pt>
    <dgm:pt modelId="{CB2DE2B8-1D40-48B9-9DD7-42805DADCC48}" type="parTrans" cxnId="{58ED3378-0ED7-4AAC-97D7-B604040A251A}">
      <dgm:prSet/>
      <dgm:spPr/>
      <dgm:t>
        <a:bodyPr/>
        <a:lstStyle/>
        <a:p>
          <a:endParaRPr lang="it-IT"/>
        </a:p>
      </dgm:t>
    </dgm:pt>
    <dgm:pt modelId="{8CB689B5-0EB0-40F7-876D-0B41937E14F8}" type="sibTrans" cxnId="{58ED3378-0ED7-4AAC-97D7-B604040A251A}">
      <dgm:prSet/>
      <dgm:spPr/>
      <dgm:t>
        <a:bodyPr/>
        <a:lstStyle/>
        <a:p>
          <a:endParaRPr lang="it-IT"/>
        </a:p>
      </dgm:t>
    </dgm:pt>
    <dgm:pt modelId="{81795093-0769-4E88-96EC-19179AF37DCA}" type="pres">
      <dgm:prSet presAssocID="{93661C34-8D6C-489B-83AD-C58FA45A25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9ADFE6E-21C9-4AD7-BA31-6BB3DD269184}" type="pres">
      <dgm:prSet presAssocID="{248D0C2E-058E-46DA-8F90-886EFB83D5B4}" presName="parentLin" presStyleCnt="0"/>
      <dgm:spPr/>
    </dgm:pt>
    <dgm:pt modelId="{2772B858-1A17-40E1-8850-95DF0CAC018C}" type="pres">
      <dgm:prSet presAssocID="{248D0C2E-058E-46DA-8F90-886EFB83D5B4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3315B076-961C-481A-BA7C-27222E5AD05B}" type="pres">
      <dgm:prSet presAssocID="{248D0C2E-058E-46DA-8F90-886EFB83D5B4}" presName="parentText" presStyleLbl="node1" presStyleIdx="0" presStyleCnt="2" custScaleX="12656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4ADA0D-C329-4422-B0EF-176AB52E7244}" type="pres">
      <dgm:prSet presAssocID="{248D0C2E-058E-46DA-8F90-886EFB83D5B4}" presName="negativeSpace" presStyleCnt="0"/>
      <dgm:spPr/>
    </dgm:pt>
    <dgm:pt modelId="{403AFEDE-9673-4372-A7AD-8714B1B63330}" type="pres">
      <dgm:prSet presAssocID="{248D0C2E-058E-46DA-8F90-886EFB83D5B4}" presName="childText" presStyleLbl="conFgAcc1" presStyleIdx="0" presStyleCnt="2" custLinFactNeighborX="1234" custLinFactNeighborY="-8468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1295C2-9BAF-442D-8FB4-48CFEB68D98E}" type="pres">
      <dgm:prSet presAssocID="{C6D917BE-5D66-4D57-949E-C6ACDE3A2D7C}" presName="spaceBetweenRectangles" presStyleCnt="0"/>
      <dgm:spPr/>
    </dgm:pt>
    <dgm:pt modelId="{B4AE759F-87BA-4C93-BACF-5C2223BBCC22}" type="pres">
      <dgm:prSet presAssocID="{89DB21B9-CC55-4A1C-BDDD-FECF7383418D}" presName="parentLin" presStyleCnt="0"/>
      <dgm:spPr/>
    </dgm:pt>
    <dgm:pt modelId="{3E0A6C5A-0EAD-4947-8844-AC9D153FD4DE}" type="pres">
      <dgm:prSet presAssocID="{89DB21B9-CC55-4A1C-BDDD-FECF7383418D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E53BC35A-46EF-4E94-8BDB-3AC644E7EB5D}" type="pres">
      <dgm:prSet presAssocID="{89DB21B9-CC55-4A1C-BDDD-FECF7383418D}" presName="parentText" presStyleLbl="node1" presStyleIdx="1" presStyleCnt="2" custScaleX="150345" custLinFactNeighborX="-45283" custLinFactNeighborY="-486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4D6BA7-C29B-45A2-820A-4605AAAC6547}" type="pres">
      <dgm:prSet presAssocID="{89DB21B9-CC55-4A1C-BDDD-FECF7383418D}" presName="negativeSpace" presStyleCnt="0"/>
      <dgm:spPr/>
    </dgm:pt>
    <dgm:pt modelId="{EB18210B-311E-40C5-B955-EE39901A59AD}" type="pres">
      <dgm:prSet presAssocID="{89DB21B9-CC55-4A1C-BDDD-FECF7383418D}" presName="childText" presStyleLbl="conFgAcc1" presStyleIdx="1" presStyleCnt="2" custLinFactNeighborY="-1520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B7A0B70-7242-4BAB-BE24-8D9DC45230A3}" type="presOf" srcId="{89DB21B9-CC55-4A1C-BDDD-FECF7383418D}" destId="{E53BC35A-46EF-4E94-8BDB-3AC644E7EB5D}" srcOrd="1" destOrd="0" presId="urn:microsoft.com/office/officeart/2005/8/layout/list1"/>
    <dgm:cxn modelId="{4C3256FE-93E3-4E2F-934F-52242017ABB9}" srcId="{248D0C2E-058E-46DA-8F90-886EFB83D5B4}" destId="{5BE6895E-521A-45C1-BAD4-7080217A2D69}" srcOrd="0" destOrd="0" parTransId="{C2A146DF-D965-45D8-B6F4-6DAB92E09DAA}" sibTransId="{FDA1487A-6078-4DD3-A04A-EC24D71804AD}"/>
    <dgm:cxn modelId="{BB3361FB-4EBE-4AA1-A68E-652F22061B30}" type="presOf" srcId="{248D0C2E-058E-46DA-8F90-886EFB83D5B4}" destId="{3315B076-961C-481A-BA7C-27222E5AD05B}" srcOrd="1" destOrd="0" presId="urn:microsoft.com/office/officeart/2005/8/layout/list1"/>
    <dgm:cxn modelId="{49B64D02-3B0C-4723-936C-AF0A468D23D0}" srcId="{93661C34-8D6C-489B-83AD-C58FA45A25D1}" destId="{89DB21B9-CC55-4A1C-BDDD-FECF7383418D}" srcOrd="1" destOrd="0" parTransId="{4C3CE4CE-548D-4D94-92FC-3E5C4E8F472D}" sibTransId="{54CC8AD2-13C2-4497-83D2-D2D1626039DA}"/>
    <dgm:cxn modelId="{67651305-1B0F-4815-8A25-280313F547CE}" type="presOf" srcId="{F56D3203-9804-4232-BE1A-D6A6B165C054}" destId="{EB18210B-311E-40C5-B955-EE39901A59AD}" srcOrd="0" destOrd="1" presId="urn:microsoft.com/office/officeart/2005/8/layout/list1"/>
    <dgm:cxn modelId="{E7060D9F-25AE-4CC3-8ECF-55A9CB027F94}" type="presOf" srcId="{9C484E39-5D56-4124-BA7E-B3B1C9A6E85F}" destId="{EB18210B-311E-40C5-B955-EE39901A59AD}" srcOrd="0" destOrd="0" presId="urn:microsoft.com/office/officeart/2005/8/layout/list1"/>
    <dgm:cxn modelId="{5C746559-8C10-4244-9401-399DF02FED4D}" srcId="{89DB21B9-CC55-4A1C-BDDD-FECF7383418D}" destId="{9C484E39-5D56-4124-BA7E-B3B1C9A6E85F}" srcOrd="0" destOrd="0" parTransId="{5FCFB955-AC9B-48CB-B6DB-EE000924A10A}" sibTransId="{E410A9A8-5D38-455C-A1F8-A855C615B618}"/>
    <dgm:cxn modelId="{845719A6-BB01-4014-BEB6-02F828963F4F}" type="presOf" srcId="{89DB21B9-CC55-4A1C-BDDD-FECF7383418D}" destId="{3E0A6C5A-0EAD-4947-8844-AC9D153FD4DE}" srcOrd="0" destOrd="0" presId="urn:microsoft.com/office/officeart/2005/8/layout/list1"/>
    <dgm:cxn modelId="{71759C13-D661-4FB5-A2DA-4B033D5849FC}" srcId="{93661C34-8D6C-489B-83AD-C58FA45A25D1}" destId="{248D0C2E-058E-46DA-8F90-886EFB83D5B4}" srcOrd="0" destOrd="0" parTransId="{FD21C8FE-EC7B-4804-8EC3-A8706B8234AB}" sibTransId="{C6D917BE-5D66-4D57-949E-C6ACDE3A2D7C}"/>
    <dgm:cxn modelId="{3BAFDCC1-5C16-49D4-9287-E2B7426DB3B9}" type="presOf" srcId="{248D0C2E-058E-46DA-8F90-886EFB83D5B4}" destId="{2772B858-1A17-40E1-8850-95DF0CAC018C}" srcOrd="0" destOrd="0" presId="urn:microsoft.com/office/officeart/2005/8/layout/list1"/>
    <dgm:cxn modelId="{1A3F4CF7-1270-4E05-9026-198C42E71679}" type="presOf" srcId="{93661C34-8D6C-489B-83AD-C58FA45A25D1}" destId="{81795093-0769-4E88-96EC-19179AF37DCA}" srcOrd="0" destOrd="0" presId="urn:microsoft.com/office/officeart/2005/8/layout/list1"/>
    <dgm:cxn modelId="{9B28B01E-07EE-4C3E-8674-B9733A2EC202}" type="presOf" srcId="{5BE6895E-521A-45C1-BAD4-7080217A2D69}" destId="{403AFEDE-9673-4372-A7AD-8714B1B63330}" srcOrd="0" destOrd="0" presId="urn:microsoft.com/office/officeart/2005/8/layout/list1"/>
    <dgm:cxn modelId="{58ED3378-0ED7-4AAC-97D7-B604040A251A}" srcId="{89DB21B9-CC55-4A1C-BDDD-FECF7383418D}" destId="{F56D3203-9804-4232-BE1A-D6A6B165C054}" srcOrd="1" destOrd="0" parTransId="{CB2DE2B8-1D40-48B9-9DD7-42805DADCC48}" sibTransId="{8CB689B5-0EB0-40F7-876D-0B41937E14F8}"/>
    <dgm:cxn modelId="{F2C67AB8-53E2-4539-8933-2EBAD3260689}" type="presParOf" srcId="{81795093-0769-4E88-96EC-19179AF37DCA}" destId="{29ADFE6E-21C9-4AD7-BA31-6BB3DD269184}" srcOrd="0" destOrd="0" presId="urn:microsoft.com/office/officeart/2005/8/layout/list1"/>
    <dgm:cxn modelId="{211EE949-B846-43A1-89D0-43559AA7EED4}" type="presParOf" srcId="{29ADFE6E-21C9-4AD7-BA31-6BB3DD269184}" destId="{2772B858-1A17-40E1-8850-95DF0CAC018C}" srcOrd="0" destOrd="0" presId="urn:microsoft.com/office/officeart/2005/8/layout/list1"/>
    <dgm:cxn modelId="{35B9415B-AF84-40B3-AA98-422069A675BC}" type="presParOf" srcId="{29ADFE6E-21C9-4AD7-BA31-6BB3DD269184}" destId="{3315B076-961C-481A-BA7C-27222E5AD05B}" srcOrd="1" destOrd="0" presId="urn:microsoft.com/office/officeart/2005/8/layout/list1"/>
    <dgm:cxn modelId="{DA9F66F2-4944-40B2-8AAF-523C53C6B749}" type="presParOf" srcId="{81795093-0769-4E88-96EC-19179AF37DCA}" destId="{994ADA0D-C329-4422-B0EF-176AB52E7244}" srcOrd="1" destOrd="0" presId="urn:microsoft.com/office/officeart/2005/8/layout/list1"/>
    <dgm:cxn modelId="{C05FC7C5-E798-48B6-AF2F-B6D2DA6172E0}" type="presParOf" srcId="{81795093-0769-4E88-96EC-19179AF37DCA}" destId="{403AFEDE-9673-4372-A7AD-8714B1B63330}" srcOrd="2" destOrd="0" presId="urn:microsoft.com/office/officeart/2005/8/layout/list1"/>
    <dgm:cxn modelId="{F6236F04-F11A-40D2-A670-108C1421F546}" type="presParOf" srcId="{81795093-0769-4E88-96EC-19179AF37DCA}" destId="{D11295C2-9BAF-442D-8FB4-48CFEB68D98E}" srcOrd="3" destOrd="0" presId="urn:microsoft.com/office/officeart/2005/8/layout/list1"/>
    <dgm:cxn modelId="{4DE815C7-BEF7-4F17-8A46-DE60AE7F6178}" type="presParOf" srcId="{81795093-0769-4E88-96EC-19179AF37DCA}" destId="{B4AE759F-87BA-4C93-BACF-5C2223BBCC22}" srcOrd="4" destOrd="0" presId="urn:microsoft.com/office/officeart/2005/8/layout/list1"/>
    <dgm:cxn modelId="{384A7638-1340-4160-8C42-FE04392B973E}" type="presParOf" srcId="{B4AE759F-87BA-4C93-BACF-5C2223BBCC22}" destId="{3E0A6C5A-0EAD-4947-8844-AC9D153FD4DE}" srcOrd="0" destOrd="0" presId="urn:microsoft.com/office/officeart/2005/8/layout/list1"/>
    <dgm:cxn modelId="{1A793F24-3338-47C2-B964-FB7160F0931E}" type="presParOf" srcId="{B4AE759F-87BA-4C93-BACF-5C2223BBCC22}" destId="{E53BC35A-46EF-4E94-8BDB-3AC644E7EB5D}" srcOrd="1" destOrd="0" presId="urn:microsoft.com/office/officeart/2005/8/layout/list1"/>
    <dgm:cxn modelId="{57350A23-D5EA-424B-B11A-E497ECB439D5}" type="presParOf" srcId="{81795093-0769-4E88-96EC-19179AF37DCA}" destId="{B44D6BA7-C29B-45A2-820A-4605AAAC6547}" srcOrd="5" destOrd="0" presId="urn:microsoft.com/office/officeart/2005/8/layout/list1"/>
    <dgm:cxn modelId="{48F41056-F9B7-41DB-BDF1-1B468314590E}" type="presParOf" srcId="{81795093-0769-4E88-96EC-19179AF37DCA}" destId="{EB18210B-311E-40C5-B955-EE39901A59A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661C34-8D6C-489B-83AD-C58FA45A25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48D0C2E-058E-46DA-8F90-886EFB83D5B4}">
      <dgm:prSet phldrT="[Testo]" custT="1"/>
      <dgm:spPr/>
      <dgm:t>
        <a:bodyPr/>
        <a:lstStyle/>
        <a:p>
          <a:r>
            <a:rPr lang="it-IT" sz="2400" b="1" dirty="0" smtClean="0"/>
            <a:t>RESIDENZA </a:t>
          </a:r>
          <a:r>
            <a:rPr lang="it-IT" sz="2400" dirty="0" smtClean="0"/>
            <a:t>= luogo in cui la persona vive </a:t>
          </a:r>
          <a:r>
            <a:rPr lang="it-IT" sz="2400" b="1" dirty="0" smtClean="0"/>
            <a:t>abitualmente</a:t>
          </a:r>
          <a:endParaRPr lang="it-IT" sz="2400" b="1" dirty="0"/>
        </a:p>
      </dgm:t>
    </dgm:pt>
    <dgm:pt modelId="{FD21C8FE-EC7B-4804-8EC3-A8706B8234AB}" type="parTrans" cxnId="{71759C13-D661-4FB5-A2DA-4B033D5849FC}">
      <dgm:prSet/>
      <dgm:spPr/>
      <dgm:t>
        <a:bodyPr/>
        <a:lstStyle/>
        <a:p>
          <a:endParaRPr lang="it-IT"/>
        </a:p>
      </dgm:t>
    </dgm:pt>
    <dgm:pt modelId="{C6D917BE-5D66-4D57-949E-C6ACDE3A2D7C}" type="sibTrans" cxnId="{71759C13-D661-4FB5-A2DA-4B033D5849FC}">
      <dgm:prSet/>
      <dgm:spPr/>
      <dgm:t>
        <a:bodyPr/>
        <a:lstStyle/>
        <a:p>
          <a:endParaRPr lang="it-IT"/>
        </a:p>
      </dgm:t>
    </dgm:pt>
    <dgm:pt modelId="{89DB21B9-CC55-4A1C-BDDD-FECF7383418D}">
      <dgm:prSet phldrT="[Testo]" custT="1"/>
      <dgm:spPr/>
      <dgm:t>
        <a:bodyPr lIns="108000" rIns="108000"/>
        <a:lstStyle/>
        <a:p>
          <a:r>
            <a:rPr lang="it-IT" sz="2400" b="1" dirty="0" smtClean="0"/>
            <a:t>DIMORA = </a:t>
          </a:r>
          <a:r>
            <a:rPr lang="it-IT" sz="2400" b="0" dirty="0" smtClean="0"/>
            <a:t>luogo in cui una persona si trova occasionalmente,  per un certo tempo </a:t>
          </a:r>
          <a:endParaRPr lang="it-IT" sz="2400" b="0" dirty="0"/>
        </a:p>
      </dgm:t>
    </dgm:pt>
    <dgm:pt modelId="{4C3CE4CE-548D-4D94-92FC-3E5C4E8F472D}" type="parTrans" cxnId="{49B64D02-3B0C-4723-936C-AF0A468D23D0}">
      <dgm:prSet/>
      <dgm:spPr/>
      <dgm:t>
        <a:bodyPr/>
        <a:lstStyle/>
        <a:p>
          <a:endParaRPr lang="it-IT"/>
        </a:p>
      </dgm:t>
    </dgm:pt>
    <dgm:pt modelId="{54CC8AD2-13C2-4497-83D2-D2D1626039DA}" type="sibTrans" cxnId="{49B64D02-3B0C-4723-936C-AF0A468D23D0}">
      <dgm:prSet/>
      <dgm:spPr/>
      <dgm:t>
        <a:bodyPr/>
        <a:lstStyle/>
        <a:p>
          <a:endParaRPr lang="it-IT"/>
        </a:p>
      </dgm:t>
    </dgm:pt>
    <dgm:pt modelId="{5BE6895E-521A-45C1-BAD4-7080217A2D69}">
      <dgm:prSet custT="1"/>
      <dgm:spPr/>
      <dgm:t>
        <a:bodyPr lIns="180000" rIns="180000"/>
        <a:lstStyle/>
        <a:p>
          <a:r>
            <a:rPr lang="it-IT" sz="1600" dirty="0" smtClean="0"/>
            <a:t>È iscritta all’anagrafe del Comune. Importante per esercitare diritti (votare, richiedere servizi pubblici … ) ricevere comunicazioni ufficiali (es. atti giudiziari) </a:t>
          </a:r>
          <a:endParaRPr lang="it-IT" sz="1600" dirty="0"/>
        </a:p>
      </dgm:t>
    </dgm:pt>
    <dgm:pt modelId="{C2A146DF-D965-45D8-B6F4-6DAB92E09DAA}" type="parTrans" cxnId="{4C3256FE-93E3-4E2F-934F-52242017ABB9}">
      <dgm:prSet/>
      <dgm:spPr/>
      <dgm:t>
        <a:bodyPr/>
        <a:lstStyle/>
        <a:p>
          <a:endParaRPr lang="it-IT"/>
        </a:p>
      </dgm:t>
    </dgm:pt>
    <dgm:pt modelId="{FDA1487A-6078-4DD3-A04A-EC24D71804AD}" type="sibTrans" cxnId="{4C3256FE-93E3-4E2F-934F-52242017ABB9}">
      <dgm:prSet/>
      <dgm:spPr/>
      <dgm:t>
        <a:bodyPr/>
        <a:lstStyle/>
        <a:p>
          <a:endParaRPr lang="it-IT"/>
        </a:p>
      </dgm:t>
    </dgm:pt>
    <dgm:pt modelId="{9C484E39-5D56-4124-BA7E-B3B1C9A6E85F}">
      <dgm:prSet custT="1"/>
      <dgm:spPr/>
      <dgm:t>
        <a:bodyPr lIns="72000" tIns="72000" rIns="72000" bIns="72000" anchor="b" anchorCtr="0"/>
        <a:lstStyle/>
        <a:p>
          <a:endParaRPr lang="it-IT" sz="2000" dirty="0"/>
        </a:p>
      </dgm:t>
    </dgm:pt>
    <dgm:pt modelId="{5FCFB955-AC9B-48CB-B6DB-EE000924A10A}" type="parTrans" cxnId="{5C746559-8C10-4244-9401-399DF02FED4D}">
      <dgm:prSet/>
      <dgm:spPr/>
      <dgm:t>
        <a:bodyPr/>
        <a:lstStyle/>
        <a:p>
          <a:endParaRPr lang="it-IT"/>
        </a:p>
      </dgm:t>
    </dgm:pt>
    <dgm:pt modelId="{E410A9A8-5D38-455C-A1F8-A855C615B618}" type="sibTrans" cxnId="{5C746559-8C10-4244-9401-399DF02FED4D}">
      <dgm:prSet/>
      <dgm:spPr/>
      <dgm:t>
        <a:bodyPr/>
        <a:lstStyle/>
        <a:p>
          <a:endParaRPr lang="it-IT"/>
        </a:p>
      </dgm:t>
    </dgm:pt>
    <dgm:pt modelId="{CDBFC5B9-58B1-4C4C-9EAD-B27E1C822880}">
      <dgm:prSet custT="1"/>
      <dgm:spPr/>
      <dgm:t>
        <a:bodyPr lIns="72000" tIns="72000" rIns="72000" bIns="72000" anchor="b" anchorCtr="0"/>
        <a:lstStyle/>
        <a:p>
          <a:r>
            <a:rPr lang="it-IT" sz="1600" dirty="0" smtClean="0"/>
            <a:t>Esempio; l’albergo in cui trascorre una vacanza</a:t>
          </a:r>
          <a:endParaRPr lang="it-IT" sz="1600" dirty="0"/>
        </a:p>
      </dgm:t>
    </dgm:pt>
    <dgm:pt modelId="{47A21738-B1D0-4CD6-AFB4-256E99F8F444}" type="parTrans" cxnId="{35DFBF49-1012-461C-B8C8-9E1397A614F0}">
      <dgm:prSet/>
      <dgm:spPr/>
      <dgm:t>
        <a:bodyPr/>
        <a:lstStyle/>
        <a:p>
          <a:endParaRPr lang="it-IT"/>
        </a:p>
      </dgm:t>
    </dgm:pt>
    <dgm:pt modelId="{4273DFE3-11DD-42D8-869F-883FAB0530AA}" type="sibTrans" cxnId="{35DFBF49-1012-461C-B8C8-9E1397A614F0}">
      <dgm:prSet/>
      <dgm:spPr/>
      <dgm:t>
        <a:bodyPr/>
        <a:lstStyle/>
        <a:p>
          <a:endParaRPr lang="it-IT"/>
        </a:p>
      </dgm:t>
    </dgm:pt>
    <dgm:pt modelId="{C55F6CA0-26D8-4B6E-9F7A-1A4721827116}">
      <dgm:prSet custT="1"/>
      <dgm:spPr/>
      <dgm:t>
        <a:bodyPr/>
        <a:lstStyle/>
        <a:p>
          <a:r>
            <a:rPr lang="it-IT" sz="2400" b="1" dirty="0" smtClean="0"/>
            <a:t>DOMICILIO = </a:t>
          </a:r>
          <a:r>
            <a:rPr lang="it-IT" sz="2400" b="0" dirty="0" smtClean="0"/>
            <a:t>luogo in cui la persona ha i suoi interessi economici, lavorativi, di affari. </a:t>
          </a:r>
          <a:endParaRPr lang="it-IT" sz="2400" b="0" dirty="0"/>
        </a:p>
      </dgm:t>
    </dgm:pt>
    <dgm:pt modelId="{ED808427-4552-4F8E-B690-832AC6CB0851}" type="parTrans" cxnId="{64C1F6C2-9239-4C33-A9E8-9721A9FC87DF}">
      <dgm:prSet/>
      <dgm:spPr/>
      <dgm:t>
        <a:bodyPr/>
        <a:lstStyle/>
        <a:p>
          <a:endParaRPr lang="it-IT"/>
        </a:p>
      </dgm:t>
    </dgm:pt>
    <dgm:pt modelId="{6E028067-9D5F-4150-B231-D256AD5EFC32}" type="sibTrans" cxnId="{64C1F6C2-9239-4C33-A9E8-9721A9FC87DF}">
      <dgm:prSet/>
      <dgm:spPr/>
      <dgm:t>
        <a:bodyPr/>
        <a:lstStyle/>
        <a:p>
          <a:endParaRPr lang="it-IT"/>
        </a:p>
      </dgm:t>
    </dgm:pt>
    <dgm:pt modelId="{8ACB5432-48A7-4FA7-83E6-40DC6B6511F0}">
      <dgm:prSet custT="1"/>
      <dgm:spPr/>
      <dgm:t>
        <a:bodyPr lIns="72000" tIns="72000" rIns="72000" bIns="72000" anchor="b" anchorCtr="0"/>
        <a:lstStyle/>
        <a:p>
          <a:r>
            <a:rPr lang="it-IT" sz="1600" dirty="0" smtClean="0"/>
            <a:t>Può coincidere  o non coincidere con la residenza. Esempi: lo studio professionale di un medico, di un avvocato; la sede dell’impresa per un imprenditore. </a:t>
          </a:r>
          <a:endParaRPr lang="it-IT" sz="1600" dirty="0"/>
        </a:p>
      </dgm:t>
    </dgm:pt>
    <dgm:pt modelId="{AB7B2802-C285-42D5-A4AA-B8DECC66A266}" type="parTrans" cxnId="{7FB6561B-9C38-441C-B06D-6EA6006AA3F7}">
      <dgm:prSet/>
      <dgm:spPr/>
      <dgm:t>
        <a:bodyPr/>
        <a:lstStyle/>
        <a:p>
          <a:endParaRPr lang="it-IT"/>
        </a:p>
      </dgm:t>
    </dgm:pt>
    <dgm:pt modelId="{BA7DD508-4BD8-49C7-8E7D-42CDB97DBCD4}" type="sibTrans" cxnId="{7FB6561B-9C38-441C-B06D-6EA6006AA3F7}">
      <dgm:prSet/>
      <dgm:spPr/>
      <dgm:t>
        <a:bodyPr/>
        <a:lstStyle/>
        <a:p>
          <a:endParaRPr lang="it-IT"/>
        </a:p>
      </dgm:t>
    </dgm:pt>
    <dgm:pt modelId="{92CF7098-161C-418E-BA30-DE75130D7D43}">
      <dgm:prSet custT="1"/>
      <dgm:spPr/>
      <dgm:t>
        <a:bodyPr lIns="72000" tIns="72000" rIns="72000" bIns="72000" anchor="b" anchorCtr="0"/>
        <a:lstStyle/>
        <a:p>
          <a:r>
            <a:rPr lang="it-IT" sz="1600" dirty="0" smtClean="0"/>
            <a:t>TIPI: </a:t>
          </a:r>
          <a:r>
            <a:rPr lang="it-IT" sz="1600" u="sng" dirty="0" smtClean="0"/>
            <a:t>VOLONTARIO</a:t>
          </a:r>
          <a:r>
            <a:rPr lang="it-IT" sz="1600" dirty="0" smtClean="0"/>
            <a:t> (scelto dalla persona) o </a:t>
          </a:r>
          <a:r>
            <a:rPr lang="it-IT" sz="1600" u="sng" dirty="0" smtClean="0"/>
            <a:t>LEGALE</a:t>
          </a:r>
          <a:r>
            <a:rPr lang="it-IT" sz="1600" dirty="0" smtClean="0"/>
            <a:t> (indicato dalla legge, obbligatorio. Esempio: i figli minorenni, presso i genitori ….). </a:t>
          </a:r>
          <a:r>
            <a:rPr lang="it-IT" sz="1600" u="sng" dirty="0" smtClean="0"/>
            <a:t>GENERALE</a:t>
          </a:r>
          <a:r>
            <a:rPr lang="it-IT" sz="1600" dirty="0" smtClean="0"/>
            <a:t> (per tutti gli affari e interessi) o </a:t>
          </a:r>
          <a:r>
            <a:rPr lang="it-IT" sz="1600" u="sng" dirty="0" smtClean="0"/>
            <a:t>SPECIALE</a:t>
          </a:r>
          <a:r>
            <a:rPr lang="it-IT" sz="1600" dirty="0" smtClean="0"/>
            <a:t> (solo per uno specifico affare o interesse  </a:t>
          </a:r>
          <a:endParaRPr lang="it-IT" sz="1600" dirty="0"/>
        </a:p>
      </dgm:t>
    </dgm:pt>
    <dgm:pt modelId="{D9D07B68-F8D3-4411-809F-DB0A09ED59B6}" type="parTrans" cxnId="{3D9CD724-F6BE-4A3D-82BA-65938FB7DA73}">
      <dgm:prSet/>
      <dgm:spPr/>
      <dgm:t>
        <a:bodyPr/>
        <a:lstStyle/>
        <a:p>
          <a:endParaRPr lang="it-IT"/>
        </a:p>
      </dgm:t>
    </dgm:pt>
    <dgm:pt modelId="{62C8D458-2A67-4E8E-A074-792D6386F709}" type="sibTrans" cxnId="{3D9CD724-F6BE-4A3D-82BA-65938FB7DA73}">
      <dgm:prSet/>
      <dgm:spPr/>
      <dgm:t>
        <a:bodyPr/>
        <a:lstStyle/>
        <a:p>
          <a:endParaRPr lang="it-IT"/>
        </a:p>
      </dgm:t>
    </dgm:pt>
    <dgm:pt modelId="{81795093-0769-4E88-96EC-19179AF37DCA}" type="pres">
      <dgm:prSet presAssocID="{93661C34-8D6C-489B-83AD-C58FA45A25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9ADFE6E-21C9-4AD7-BA31-6BB3DD269184}" type="pres">
      <dgm:prSet presAssocID="{248D0C2E-058E-46DA-8F90-886EFB83D5B4}" presName="parentLin" presStyleCnt="0"/>
      <dgm:spPr/>
    </dgm:pt>
    <dgm:pt modelId="{2772B858-1A17-40E1-8850-95DF0CAC018C}" type="pres">
      <dgm:prSet presAssocID="{248D0C2E-058E-46DA-8F90-886EFB83D5B4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3315B076-961C-481A-BA7C-27222E5AD05B}" type="pres">
      <dgm:prSet presAssocID="{248D0C2E-058E-46DA-8F90-886EFB83D5B4}" presName="parentText" presStyleLbl="node1" presStyleIdx="0" presStyleCnt="3" custScaleX="126564" custScaleY="25452" custLinFactNeighborX="-33884" custLinFactNeighborY="-8360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4ADA0D-C329-4422-B0EF-176AB52E7244}" type="pres">
      <dgm:prSet presAssocID="{248D0C2E-058E-46DA-8F90-886EFB83D5B4}" presName="negativeSpace" presStyleCnt="0"/>
      <dgm:spPr/>
    </dgm:pt>
    <dgm:pt modelId="{403AFEDE-9673-4372-A7AD-8714B1B63330}" type="pres">
      <dgm:prSet presAssocID="{248D0C2E-058E-46DA-8F90-886EFB83D5B4}" presName="childText" presStyleLbl="conFgAcc1" presStyleIdx="0" presStyleCnt="3" custScaleY="59234" custLinFactY="-33786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1295C2-9BAF-442D-8FB4-48CFEB68D98E}" type="pres">
      <dgm:prSet presAssocID="{C6D917BE-5D66-4D57-949E-C6ACDE3A2D7C}" presName="spaceBetweenRectangles" presStyleCnt="0"/>
      <dgm:spPr/>
    </dgm:pt>
    <dgm:pt modelId="{B4AE759F-87BA-4C93-BACF-5C2223BBCC22}" type="pres">
      <dgm:prSet presAssocID="{89DB21B9-CC55-4A1C-BDDD-FECF7383418D}" presName="parentLin" presStyleCnt="0"/>
      <dgm:spPr/>
    </dgm:pt>
    <dgm:pt modelId="{3E0A6C5A-0EAD-4947-8844-AC9D153FD4DE}" type="pres">
      <dgm:prSet presAssocID="{89DB21B9-CC55-4A1C-BDDD-FECF7383418D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E53BC35A-46EF-4E94-8BDB-3AC644E7EB5D}" type="pres">
      <dgm:prSet presAssocID="{89DB21B9-CC55-4A1C-BDDD-FECF7383418D}" presName="parentText" presStyleLbl="node1" presStyleIdx="1" presStyleCnt="3" custScaleX="142857" custScaleY="39853" custLinFactNeighborX="-65281" custLinFactNeighborY="-2997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4D6BA7-C29B-45A2-820A-4605AAAC6547}" type="pres">
      <dgm:prSet presAssocID="{89DB21B9-CC55-4A1C-BDDD-FECF7383418D}" presName="negativeSpace" presStyleCnt="0"/>
      <dgm:spPr/>
    </dgm:pt>
    <dgm:pt modelId="{EB18210B-311E-40C5-B955-EE39901A59AD}" type="pres">
      <dgm:prSet presAssocID="{89DB21B9-CC55-4A1C-BDDD-FECF7383418D}" presName="childText" presStyleLbl="conFgAcc1" presStyleIdx="1" presStyleCnt="3" custScaleY="67389" custLinFactY="-1801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738D20-A98F-4160-8E80-E2B94FCEEB66}" type="pres">
      <dgm:prSet presAssocID="{54CC8AD2-13C2-4497-83D2-D2D1626039DA}" presName="spaceBetweenRectangles" presStyleCnt="0"/>
      <dgm:spPr/>
    </dgm:pt>
    <dgm:pt modelId="{3BDBE3E8-27C9-4A22-90B1-BB1DF41814D6}" type="pres">
      <dgm:prSet presAssocID="{C55F6CA0-26D8-4B6E-9F7A-1A4721827116}" presName="parentLin" presStyleCnt="0"/>
      <dgm:spPr/>
    </dgm:pt>
    <dgm:pt modelId="{E8963DB0-BB8A-4C92-8D3A-DFE293D65877}" type="pres">
      <dgm:prSet presAssocID="{C55F6CA0-26D8-4B6E-9F7A-1A4721827116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B2F18A5B-7200-4526-950E-11F05C3DB6DA}" type="pres">
      <dgm:prSet presAssocID="{C55F6CA0-26D8-4B6E-9F7A-1A4721827116}" presName="parentText" presStyleLbl="node1" presStyleIdx="2" presStyleCnt="3" custScaleX="137780" custScaleY="43958" custLinFactNeighborX="-66451" custLinFactNeighborY="-3466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773075-BA0F-457C-B56F-A8C8827D9568}" type="pres">
      <dgm:prSet presAssocID="{C55F6CA0-26D8-4B6E-9F7A-1A4721827116}" presName="negativeSpace" presStyleCnt="0"/>
      <dgm:spPr/>
    </dgm:pt>
    <dgm:pt modelId="{CBEDC51D-FEE7-4A3F-84FE-952976E20EFE}" type="pres">
      <dgm:prSet presAssocID="{C55F6CA0-26D8-4B6E-9F7A-1A472182711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41E01D1-4193-46AC-9C7C-5EAED4C95C01}" type="presOf" srcId="{CDBFC5B9-58B1-4C4C-9EAD-B27E1C822880}" destId="{EB18210B-311E-40C5-B955-EE39901A59AD}" srcOrd="0" destOrd="1" presId="urn:microsoft.com/office/officeart/2005/8/layout/list1"/>
    <dgm:cxn modelId="{741DD52E-EB7F-4848-8FC3-BB5DEFC8A62A}" type="presOf" srcId="{248D0C2E-058E-46DA-8F90-886EFB83D5B4}" destId="{2772B858-1A17-40E1-8850-95DF0CAC018C}" srcOrd="0" destOrd="0" presId="urn:microsoft.com/office/officeart/2005/8/layout/list1"/>
    <dgm:cxn modelId="{7FB6561B-9C38-441C-B06D-6EA6006AA3F7}" srcId="{C55F6CA0-26D8-4B6E-9F7A-1A4721827116}" destId="{8ACB5432-48A7-4FA7-83E6-40DC6B6511F0}" srcOrd="0" destOrd="0" parTransId="{AB7B2802-C285-42D5-A4AA-B8DECC66A266}" sibTransId="{BA7DD508-4BD8-49C7-8E7D-42CDB97DBCD4}"/>
    <dgm:cxn modelId="{73379E3F-FF9A-40B8-98EC-EC58B11C0CD7}" type="presOf" srcId="{8ACB5432-48A7-4FA7-83E6-40DC6B6511F0}" destId="{CBEDC51D-FEE7-4A3F-84FE-952976E20EFE}" srcOrd="0" destOrd="0" presId="urn:microsoft.com/office/officeart/2005/8/layout/list1"/>
    <dgm:cxn modelId="{B0EDAE51-CAD4-4675-B08D-5A19E55644A1}" type="presOf" srcId="{248D0C2E-058E-46DA-8F90-886EFB83D5B4}" destId="{3315B076-961C-481A-BA7C-27222E5AD05B}" srcOrd="1" destOrd="0" presId="urn:microsoft.com/office/officeart/2005/8/layout/list1"/>
    <dgm:cxn modelId="{49B64D02-3B0C-4723-936C-AF0A468D23D0}" srcId="{93661C34-8D6C-489B-83AD-C58FA45A25D1}" destId="{89DB21B9-CC55-4A1C-BDDD-FECF7383418D}" srcOrd="1" destOrd="0" parTransId="{4C3CE4CE-548D-4D94-92FC-3E5C4E8F472D}" sibTransId="{54CC8AD2-13C2-4497-83D2-D2D1626039DA}"/>
    <dgm:cxn modelId="{6E6F4400-599D-4A0F-99CE-862B7D2317CB}" type="presOf" srcId="{C55F6CA0-26D8-4B6E-9F7A-1A4721827116}" destId="{E8963DB0-BB8A-4C92-8D3A-DFE293D65877}" srcOrd="0" destOrd="0" presId="urn:microsoft.com/office/officeart/2005/8/layout/list1"/>
    <dgm:cxn modelId="{EA1A20F1-6E2D-4DFB-B457-A9F90D118AAA}" type="presOf" srcId="{89DB21B9-CC55-4A1C-BDDD-FECF7383418D}" destId="{E53BC35A-46EF-4E94-8BDB-3AC644E7EB5D}" srcOrd="1" destOrd="0" presId="urn:microsoft.com/office/officeart/2005/8/layout/list1"/>
    <dgm:cxn modelId="{56F36704-DB70-4BDB-8083-9640E0CD18E5}" type="presOf" srcId="{9C484E39-5D56-4124-BA7E-B3B1C9A6E85F}" destId="{EB18210B-311E-40C5-B955-EE39901A59AD}" srcOrd="0" destOrd="0" presId="urn:microsoft.com/office/officeart/2005/8/layout/list1"/>
    <dgm:cxn modelId="{64C1F6C2-9239-4C33-A9E8-9721A9FC87DF}" srcId="{93661C34-8D6C-489B-83AD-C58FA45A25D1}" destId="{C55F6CA0-26D8-4B6E-9F7A-1A4721827116}" srcOrd="2" destOrd="0" parTransId="{ED808427-4552-4F8E-B690-832AC6CB0851}" sibTransId="{6E028067-9D5F-4150-B231-D256AD5EFC32}"/>
    <dgm:cxn modelId="{24C3FF98-5454-41B3-87FB-E3CF048610AB}" type="presOf" srcId="{92CF7098-161C-418E-BA30-DE75130D7D43}" destId="{CBEDC51D-FEE7-4A3F-84FE-952976E20EFE}" srcOrd="0" destOrd="1" presId="urn:microsoft.com/office/officeart/2005/8/layout/list1"/>
    <dgm:cxn modelId="{AFA49EC2-28FE-4F1B-9FAE-E603002B856A}" type="presOf" srcId="{5BE6895E-521A-45C1-BAD4-7080217A2D69}" destId="{403AFEDE-9673-4372-A7AD-8714B1B63330}" srcOrd="0" destOrd="0" presId="urn:microsoft.com/office/officeart/2005/8/layout/list1"/>
    <dgm:cxn modelId="{3D9CD724-F6BE-4A3D-82BA-65938FB7DA73}" srcId="{C55F6CA0-26D8-4B6E-9F7A-1A4721827116}" destId="{92CF7098-161C-418E-BA30-DE75130D7D43}" srcOrd="1" destOrd="0" parTransId="{D9D07B68-F8D3-4411-809F-DB0A09ED59B6}" sibTransId="{62C8D458-2A67-4E8E-A074-792D6386F709}"/>
    <dgm:cxn modelId="{200962AF-D48B-4430-8548-449070C44DE2}" type="presOf" srcId="{89DB21B9-CC55-4A1C-BDDD-FECF7383418D}" destId="{3E0A6C5A-0EAD-4947-8844-AC9D153FD4DE}" srcOrd="0" destOrd="0" presId="urn:microsoft.com/office/officeart/2005/8/layout/list1"/>
    <dgm:cxn modelId="{5C746559-8C10-4244-9401-399DF02FED4D}" srcId="{89DB21B9-CC55-4A1C-BDDD-FECF7383418D}" destId="{9C484E39-5D56-4124-BA7E-B3B1C9A6E85F}" srcOrd="0" destOrd="0" parTransId="{5FCFB955-AC9B-48CB-B6DB-EE000924A10A}" sibTransId="{E410A9A8-5D38-455C-A1F8-A855C615B618}"/>
    <dgm:cxn modelId="{4C3256FE-93E3-4E2F-934F-52242017ABB9}" srcId="{248D0C2E-058E-46DA-8F90-886EFB83D5B4}" destId="{5BE6895E-521A-45C1-BAD4-7080217A2D69}" srcOrd="0" destOrd="0" parTransId="{C2A146DF-D965-45D8-B6F4-6DAB92E09DAA}" sibTransId="{FDA1487A-6078-4DD3-A04A-EC24D71804AD}"/>
    <dgm:cxn modelId="{BB78F686-916A-4F53-89E7-4C421406FA8E}" type="presOf" srcId="{93661C34-8D6C-489B-83AD-C58FA45A25D1}" destId="{81795093-0769-4E88-96EC-19179AF37DCA}" srcOrd="0" destOrd="0" presId="urn:microsoft.com/office/officeart/2005/8/layout/list1"/>
    <dgm:cxn modelId="{35DFBF49-1012-461C-B8C8-9E1397A614F0}" srcId="{89DB21B9-CC55-4A1C-BDDD-FECF7383418D}" destId="{CDBFC5B9-58B1-4C4C-9EAD-B27E1C822880}" srcOrd="1" destOrd="0" parTransId="{47A21738-B1D0-4CD6-AFB4-256E99F8F444}" sibTransId="{4273DFE3-11DD-42D8-869F-883FAB0530AA}"/>
    <dgm:cxn modelId="{8FF8620F-E06B-4EE6-8EDD-EFF7F7D78EA7}" type="presOf" srcId="{C55F6CA0-26D8-4B6E-9F7A-1A4721827116}" destId="{B2F18A5B-7200-4526-950E-11F05C3DB6DA}" srcOrd="1" destOrd="0" presId="urn:microsoft.com/office/officeart/2005/8/layout/list1"/>
    <dgm:cxn modelId="{71759C13-D661-4FB5-A2DA-4B033D5849FC}" srcId="{93661C34-8D6C-489B-83AD-C58FA45A25D1}" destId="{248D0C2E-058E-46DA-8F90-886EFB83D5B4}" srcOrd="0" destOrd="0" parTransId="{FD21C8FE-EC7B-4804-8EC3-A8706B8234AB}" sibTransId="{C6D917BE-5D66-4D57-949E-C6ACDE3A2D7C}"/>
    <dgm:cxn modelId="{748E684B-328A-4E7A-B7DC-3A8D4FAEA44A}" type="presParOf" srcId="{81795093-0769-4E88-96EC-19179AF37DCA}" destId="{29ADFE6E-21C9-4AD7-BA31-6BB3DD269184}" srcOrd="0" destOrd="0" presId="urn:microsoft.com/office/officeart/2005/8/layout/list1"/>
    <dgm:cxn modelId="{1FC33221-83EE-43ED-925B-7ED7A51C2FEC}" type="presParOf" srcId="{29ADFE6E-21C9-4AD7-BA31-6BB3DD269184}" destId="{2772B858-1A17-40E1-8850-95DF0CAC018C}" srcOrd="0" destOrd="0" presId="urn:microsoft.com/office/officeart/2005/8/layout/list1"/>
    <dgm:cxn modelId="{32173ED3-9E03-4665-8D0F-902A2AF0338E}" type="presParOf" srcId="{29ADFE6E-21C9-4AD7-BA31-6BB3DD269184}" destId="{3315B076-961C-481A-BA7C-27222E5AD05B}" srcOrd="1" destOrd="0" presId="urn:microsoft.com/office/officeart/2005/8/layout/list1"/>
    <dgm:cxn modelId="{A55ECB39-7CC9-42B9-A2A4-3FA6B2EF99DC}" type="presParOf" srcId="{81795093-0769-4E88-96EC-19179AF37DCA}" destId="{994ADA0D-C329-4422-B0EF-176AB52E7244}" srcOrd="1" destOrd="0" presId="urn:microsoft.com/office/officeart/2005/8/layout/list1"/>
    <dgm:cxn modelId="{8C5873B6-9CFB-4E4E-AD46-8A2501421E83}" type="presParOf" srcId="{81795093-0769-4E88-96EC-19179AF37DCA}" destId="{403AFEDE-9673-4372-A7AD-8714B1B63330}" srcOrd="2" destOrd="0" presId="urn:microsoft.com/office/officeart/2005/8/layout/list1"/>
    <dgm:cxn modelId="{9403E4A6-711A-4E26-96EE-4BDEA9449801}" type="presParOf" srcId="{81795093-0769-4E88-96EC-19179AF37DCA}" destId="{D11295C2-9BAF-442D-8FB4-48CFEB68D98E}" srcOrd="3" destOrd="0" presId="urn:microsoft.com/office/officeart/2005/8/layout/list1"/>
    <dgm:cxn modelId="{AC538882-2823-4770-A101-96CC34A6F6D7}" type="presParOf" srcId="{81795093-0769-4E88-96EC-19179AF37DCA}" destId="{B4AE759F-87BA-4C93-BACF-5C2223BBCC22}" srcOrd="4" destOrd="0" presId="urn:microsoft.com/office/officeart/2005/8/layout/list1"/>
    <dgm:cxn modelId="{F0A0F0A9-11F6-406E-9593-37F61EB8BC65}" type="presParOf" srcId="{B4AE759F-87BA-4C93-BACF-5C2223BBCC22}" destId="{3E0A6C5A-0EAD-4947-8844-AC9D153FD4DE}" srcOrd="0" destOrd="0" presId="urn:microsoft.com/office/officeart/2005/8/layout/list1"/>
    <dgm:cxn modelId="{7ACF6D3E-7411-458C-87EE-109AD35E2AF1}" type="presParOf" srcId="{B4AE759F-87BA-4C93-BACF-5C2223BBCC22}" destId="{E53BC35A-46EF-4E94-8BDB-3AC644E7EB5D}" srcOrd="1" destOrd="0" presId="urn:microsoft.com/office/officeart/2005/8/layout/list1"/>
    <dgm:cxn modelId="{AE4662CA-C714-4BCD-B160-40F085DBB470}" type="presParOf" srcId="{81795093-0769-4E88-96EC-19179AF37DCA}" destId="{B44D6BA7-C29B-45A2-820A-4605AAAC6547}" srcOrd="5" destOrd="0" presId="urn:microsoft.com/office/officeart/2005/8/layout/list1"/>
    <dgm:cxn modelId="{7AF4666B-EA4D-40B0-AFAC-01E2F9F64E66}" type="presParOf" srcId="{81795093-0769-4E88-96EC-19179AF37DCA}" destId="{EB18210B-311E-40C5-B955-EE39901A59AD}" srcOrd="6" destOrd="0" presId="urn:microsoft.com/office/officeart/2005/8/layout/list1"/>
    <dgm:cxn modelId="{4E52077B-3C95-483F-A55E-DB717C3B0C3C}" type="presParOf" srcId="{81795093-0769-4E88-96EC-19179AF37DCA}" destId="{4A738D20-A98F-4160-8E80-E2B94FCEEB66}" srcOrd="7" destOrd="0" presId="urn:microsoft.com/office/officeart/2005/8/layout/list1"/>
    <dgm:cxn modelId="{414BC7F7-B83C-4BEE-89AF-29C4FE1557CB}" type="presParOf" srcId="{81795093-0769-4E88-96EC-19179AF37DCA}" destId="{3BDBE3E8-27C9-4A22-90B1-BB1DF41814D6}" srcOrd="8" destOrd="0" presId="urn:microsoft.com/office/officeart/2005/8/layout/list1"/>
    <dgm:cxn modelId="{8C359003-EB2F-42BF-BAC5-D05CBC06629D}" type="presParOf" srcId="{3BDBE3E8-27C9-4A22-90B1-BB1DF41814D6}" destId="{E8963DB0-BB8A-4C92-8D3A-DFE293D65877}" srcOrd="0" destOrd="0" presId="urn:microsoft.com/office/officeart/2005/8/layout/list1"/>
    <dgm:cxn modelId="{22E4FD00-3E75-4892-9AED-BBD6E4FC7B07}" type="presParOf" srcId="{3BDBE3E8-27C9-4A22-90B1-BB1DF41814D6}" destId="{B2F18A5B-7200-4526-950E-11F05C3DB6DA}" srcOrd="1" destOrd="0" presId="urn:microsoft.com/office/officeart/2005/8/layout/list1"/>
    <dgm:cxn modelId="{3C320598-D9C7-462B-B765-1D5C8D63BEEE}" type="presParOf" srcId="{81795093-0769-4E88-96EC-19179AF37DCA}" destId="{F8773075-BA0F-457C-B56F-A8C8827D9568}" srcOrd="9" destOrd="0" presId="urn:microsoft.com/office/officeart/2005/8/layout/list1"/>
    <dgm:cxn modelId="{2C1E4916-52F1-48A4-9F1D-CF80AA44DD0D}" type="presParOf" srcId="{81795093-0769-4E88-96EC-19179AF37DCA}" destId="{CBEDC51D-FEE7-4A3F-84FE-952976E20EF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3C9AA2-7FB5-4E8D-82FD-CC87D316D5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CDD9935-7C2E-4DB5-9009-FA95D998C5BF}">
      <dgm:prSet phldrT="[Testo]" custT="1"/>
      <dgm:spPr/>
      <dgm:t>
        <a:bodyPr/>
        <a:lstStyle/>
        <a:p>
          <a:r>
            <a:rPr lang="it-IT" sz="2800" dirty="0" smtClean="0"/>
            <a:t>FINE DELLA PERSONA FISICA:  LA MORTE. </a:t>
          </a:r>
          <a:endParaRPr lang="it-IT" sz="2800" dirty="0"/>
        </a:p>
      </dgm:t>
    </dgm:pt>
    <dgm:pt modelId="{D5A0DDD2-EF38-42A3-B2B3-BCCE769D72FB}" type="parTrans" cxnId="{9B296ECD-5470-4BCC-AE99-4DF27C8519E4}">
      <dgm:prSet/>
      <dgm:spPr/>
      <dgm:t>
        <a:bodyPr/>
        <a:lstStyle/>
        <a:p>
          <a:endParaRPr lang="it-IT"/>
        </a:p>
      </dgm:t>
    </dgm:pt>
    <dgm:pt modelId="{FA63FBAC-D991-4735-951A-627285B48B7E}" type="sibTrans" cxnId="{9B296ECD-5470-4BCC-AE99-4DF27C8519E4}">
      <dgm:prSet/>
      <dgm:spPr/>
      <dgm:t>
        <a:bodyPr/>
        <a:lstStyle/>
        <a:p>
          <a:endParaRPr lang="it-IT"/>
        </a:p>
      </dgm:t>
    </dgm:pt>
    <dgm:pt modelId="{111B3147-1E94-4E6F-AAEF-AAADCA700995}">
      <dgm:prSet phldrT="[Testo]" custT="1"/>
      <dgm:spPr/>
      <dgm:t>
        <a:bodyPr/>
        <a:lstStyle/>
        <a:p>
          <a:r>
            <a:rPr lang="it-IT" sz="2000" b="1" dirty="0" smtClean="0"/>
            <a:t>LUOGO:</a:t>
          </a:r>
          <a:endParaRPr lang="it-IT" sz="2000" b="1" dirty="0"/>
        </a:p>
      </dgm:t>
    </dgm:pt>
    <dgm:pt modelId="{07979D7D-FD4A-494F-B91B-607E085AAEE1}" type="parTrans" cxnId="{9F1DFA3C-47A6-4D01-997A-6E9201C1346C}">
      <dgm:prSet/>
      <dgm:spPr/>
      <dgm:t>
        <a:bodyPr/>
        <a:lstStyle/>
        <a:p>
          <a:endParaRPr lang="it-IT"/>
        </a:p>
      </dgm:t>
    </dgm:pt>
    <dgm:pt modelId="{7E4C900B-A457-4D60-8BD9-6BF4E3A53A0A}" type="sibTrans" cxnId="{9F1DFA3C-47A6-4D01-997A-6E9201C1346C}">
      <dgm:prSet/>
      <dgm:spPr/>
      <dgm:t>
        <a:bodyPr/>
        <a:lstStyle/>
        <a:p>
          <a:endParaRPr lang="it-IT"/>
        </a:p>
      </dgm:t>
    </dgm:pt>
    <dgm:pt modelId="{1756E7D5-FC48-4C99-BFD8-0A772D9E8B27}">
      <dgm:prSet phldrT="[Testo]" custT="1"/>
      <dgm:spPr/>
      <dgm:t>
        <a:bodyPr/>
        <a:lstStyle/>
        <a:p>
          <a:r>
            <a:rPr lang="it-IT" sz="2000" b="1" dirty="0" smtClean="0"/>
            <a:t>MOMENTO:</a:t>
          </a:r>
          <a:endParaRPr lang="it-IT" sz="2000" b="1" dirty="0"/>
        </a:p>
      </dgm:t>
    </dgm:pt>
    <dgm:pt modelId="{A2B73FC4-989A-4AB8-B403-1180122AB356}" type="parTrans" cxnId="{5D51D939-3967-4DE8-B37D-333EA0892564}">
      <dgm:prSet/>
      <dgm:spPr/>
      <dgm:t>
        <a:bodyPr/>
        <a:lstStyle/>
        <a:p>
          <a:endParaRPr lang="it-IT"/>
        </a:p>
      </dgm:t>
    </dgm:pt>
    <dgm:pt modelId="{E588A9CF-9D4E-4A19-A24F-0003A060E1AA}" type="sibTrans" cxnId="{5D51D939-3967-4DE8-B37D-333EA0892564}">
      <dgm:prSet/>
      <dgm:spPr/>
      <dgm:t>
        <a:bodyPr/>
        <a:lstStyle/>
        <a:p>
          <a:endParaRPr lang="it-IT"/>
        </a:p>
      </dgm:t>
    </dgm:pt>
    <dgm:pt modelId="{0BFF9F10-375D-41C0-BCFF-F1D897C0D81D}">
      <dgm:prSet custT="1"/>
      <dgm:spPr/>
      <dgm:t>
        <a:bodyPr/>
        <a:lstStyle/>
        <a:p>
          <a:r>
            <a:rPr lang="it-IT" sz="2000" dirty="0" smtClean="0"/>
            <a:t>Importante, per le norme giuridiche, sapere il </a:t>
          </a:r>
          <a:r>
            <a:rPr lang="it-IT" sz="2000" b="1" u="sng" dirty="0" smtClean="0"/>
            <a:t>luogo </a:t>
          </a:r>
          <a:r>
            <a:rPr lang="it-IT" sz="2000" dirty="0" smtClean="0"/>
            <a:t>e il </a:t>
          </a:r>
          <a:r>
            <a:rPr lang="it-IT" sz="2000" b="1" u="sng" dirty="0" smtClean="0"/>
            <a:t>momento</a:t>
          </a:r>
          <a:r>
            <a:rPr lang="it-IT" sz="2000" dirty="0" smtClean="0"/>
            <a:t> esatto della morte </a:t>
          </a:r>
          <a:endParaRPr lang="it-IT" sz="2000" dirty="0"/>
        </a:p>
      </dgm:t>
    </dgm:pt>
    <dgm:pt modelId="{E41469B2-C1AB-4C46-916F-43B9D6ACB0DF}" type="parTrans" cxnId="{34E2DB28-4E04-4000-97E9-54CE856BC369}">
      <dgm:prSet/>
      <dgm:spPr/>
      <dgm:t>
        <a:bodyPr/>
        <a:lstStyle/>
        <a:p>
          <a:endParaRPr lang="it-IT"/>
        </a:p>
      </dgm:t>
    </dgm:pt>
    <dgm:pt modelId="{3450B87A-58E5-4983-B2B3-6DEC8EDC6D10}" type="sibTrans" cxnId="{34E2DB28-4E04-4000-97E9-54CE856BC369}">
      <dgm:prSet/>
      <dgm:spPr/>
      <dgm:t>
        <a:bodyPr/>
        <a:lstStyle/>
        <a:p>
          <a:endParaRPr lang="it-IT"/>
        </a:p>
      </dgm:t>
    </dgm:pt>
    <dgm:pt modelId="{8182B6E3-2C61-46AD-ABF7-E2C2CB6F9435}">
      <dgm:prSet custT="1"/>
      <dgm:spPr/>
      <dgm:t>
        <a:bodyPr lIns="108000" tIns="108000" rIns="72000" bIns="72000"/>
        <a:lstStyle/>
        <a:p>
          <a:pPr algn="l"/>
          <a:r>
            <a:rPr lang="it-IT" sz="1800" dirty="0" smtClean="0"/>
            <a:t>per sapere qual è il tribunale competente a giudicare sui fatti legati alla morte  </a:t>
          </a:r>
          <a:endParaRPr lang="it-IT" sz="1800" dirty="0"/>
        </a:p>
      </dgm:t>
    </dgm:pt>
    <dgm:pt modelId="{0E579EBF-1ED7-4446-B45B-F7104A9AB4B5}" type="parTrans" cxnId="{DE89A5E7-DD33-4C25-AF0B-08E9F998628D}">
      <dgm:prSet/>
      <dgm:spPr/>
      <dgm:t>
        <a:bodyPr/>
        <a:lstStyle/>
        <a:p>
          <a:endParaRPr lang="it-IT"/>
        </a:p>
      </dgm:t>
    </dgm:pt>
    <dgm:pt modelId="{2DC02586-0CBD-4EEF-B758-50E4F120F4FE}" type="sibTrans" cxnId="{DE89A5E7-DD33-4C25-AF0B-08E9F998628D}">
      <dgm:prSet/>
      <dgm:spPr/>
      <dgm:t>
        <a:bodyPr/>
        <a:lstStyle/>
        <a:p>
          <a:endParaRPr lang="it-IT"/>
        </a:p>
      </dgm:t>
    </dgm:pt>
    <dgm:pt modelId="{BF679C55-C667-4F1D-A8B2-DD08ACA66761}">
      <dgm:prSet/>
      <dgm:spPr/>
      <dgm:t>
        <a:bodyPr lIns="108000" tIns="108000" rIns="108000" bIns="72000"/>
        <a:lstStyle/>
        <a:p>
          <a:r>
            <a:rPr lang="it-IT" dirty="0" smtClean="0"/>
            <a:t>per stabilire da quando i beni del defunto passano agli eredi. </a:t>
          </a:r>
          <a:endParaRPr lang="it-IT" dirty="0"/>
        </a:p>
      </dgm:t>
    </dgm:pt>
    <dgm:pt modelId="{073F002F-FF13-4784-9D44-03A9DAA763D5}" type="parTrans" cxnId="{2C96FCED-EB81-422E-A289-990F7A11A256}">
      <dgm:prSet/>
      <dgm:spPr/>
      <dgm:t>
        <a:bodyPr/>
        <a:lstStyle/>
        <a:p>
          <a:endParaRPr lang="it-IT"/>
        </a:p>
      </dgm:t>
    </dgm:pt>
    <dgm:pt modelId="{033E2ABE-BE6C-4451-961B-D4F35DFE627D}" type="sibTrans" cxnId="{2C96FCED-EB81-422E-A289-990F7A11A256}">
      <dgm:prSet/>
      <dgm:spPr/>
      <dgm:t>
        <a:bodyPr/>
        <a:lstStyle/>
        <a:p>
          <a:endParaRPr lang="it-IT"/>
        </a:p>
      </dgm:t>
    </dgm:pt>
    <dgm:pt modelId="{99F4D8BD-FE56-42FE-ADB0-91D98633FD72}" type="pres">
      <dgm:prSet presAssocID="{A43C9AA2-7FB5-4E8D-82FD-CC87D316D56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92BFF2E-2A96-4506-A70B-E7685DF932E8}" type="pres">
      <dgm:prSet presAssocID="{9CDD9935-7C2E-4DB5-9009-FA95D998C5BF}" presName="parentLin" presStyleCnt="0"/>
      <dgm:spPr/>
    </dgm:pt>
    <dgm:pt modelId="{9439BE0F-950E-44E6-834C-87D7525AC475}" type="pres">
      <dgm:prSet presAssocID="{9CDD9935-7C2E-4DB5-9009-FA95D998C5BF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08F1BEB9-7D9F-47DE-929C-5A54326FEB8E}" type="pres">
      <dgm:prSet presAssocID="{9CDD9935-7C2E-4DB5-9009-FA95D998C5BF}" presName="parentText" presStyleLbl="node1" presStyleIdx="0" presStyleCnt="3" custScaleX="134234" custScaleY="47492" custLinFactNeighborX="-100000" custLinFactNeighborY="-6196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DB292D-29AE-4B7E-9017-AF006AA85A61}" type="pres">
      <dgm:prSet presAssocID="{9CDD9935-7C2E-4DB5-9009-FA95D998C5BF}" presName="negativeSpace" presStyleCnt="0"/>
      <dgm:spPr/>
    </dgm:pt>
    <dgm:pt modelId="{2304051B-C740-47E6-8F55-CC1AF6F66843}" type="pres">
      <dgm:prSet presAssocID="{9CDD9935-7C2E-4DB5-9009-FA95D998C5BF}" presName="childText" presStyleLbl="conFgAcc1" presStyleIdx="0" presStyleCnt="3" custScaleY="50216" custLinFactY="-6271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D2A7B01-7273-4D97-A0F6-4C0A9242732C}" type="pres">
      <dgm:prSet presAssocID="{FA63FBAC-D991-4735-951A-627285B48B7E}" presName="spaceBetweenRectangles" presStyleCnt="0"/>
      <dgm:spPr/>
    </dgm:pt>
    <dgm:pt modelId="{EFC999FB-7BB8-4FCA-B801-55F2ED442E21}" type="pres">
      <dgm:prSet presAssocID="{111B3147-1E94-4E6F-AAEF-AAADCA700995}" presName="parentLin" presStyleCnt="0"/>
      <dgm:spPr/>
    </dgm:pt>
    <dgm:pt modelId="{916210AC-B351-49D5-857A-430DF92CE4DF}" type="pres">
      <dgm:prSet presAssocID="{111B3147-1E94-4E6F-AAEF-AAADCA700995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B5EB6DD0-3111-427A-ACA1-28343FE2F01E}" type="pres">
      <dgm:prSet presAssocID="{111B3147-1E94-4E6F-AAEF-AAADCA700995}" presName="parentText" presStyleLbl="node1" presStyleIdx="1" presStyleCnt="3" custScaleX="32432" custScaleY="28332" custLinFactNeighborX="-81982" custLinFactNeighborY="-4119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50F79D9-0776-43B1-9E60-DBE9C1E25683}" type="pres">
      <dgm:prSet presAssocID="{111B3147-1E94-4E6F-AAEF-AAADCA700995}" presName="negativeSpace" presStyleCnt="0"/>
      <dgm:spPr/>
    </dgm:pt>
    <dgm:pt modelId="{8BB95398-999B-472B-B5DF-7B845ACA9F83}" type="pres">
      <dgm:prSet presAssocID="{111B3147-1E94-4E6F-AAEF-AAADCA700995}" presName="childText" presStyleLbl="conFgAcc1" presStyleIdx="1" presStyleCnt="3" custScaleX="75194" custScaleY="47486" custLinFactNeighborX="22516" custLinFactNeighborY="-8736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E2ADE6-3278-491F-8BB0-C6CC34CB48C5}" type="pres">
      <dgm:prSet presAssocID="{7E4C900B-A457-4D60-8BD9-6BF4E3A53A0A}" presName="spaceBetweenRectangles" presStyleCnt="0"/>
      <dgm:spPr/>
    </dgm:pt>
    <dgm:pt modelId="{5230A69A-7A38-433F-A10B-037B49744290}" type="pres">
      <dgm:prSet presAssocID="{1756E7D5-FC48-4C99-BFD8-0A772D9E8B27}" presName="parentLin" presStyleCnt="0"/>
      <dgm:spPr/>
    </dgm:pt>
    <dgm:pt modelId="{56D40BE8-65DB-48B1-AA50-03319D7D53ED}" type="pres">
      <dgm:prSet presAssocID="{1756E7D5-FC48-4C99-BFD8-0A772D9E8B27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6096935A-F64E-4B44-9193-931EF65E805B}" type="pres">
      <dgm:prSet presAssocID="{1756E7D5-FC48-4C99-BFD8-0A772D9E8B27}" presName="parentText" presStyleLbl="node1" presStyleIdx="2" presStyleCnt="3" custScaleX="33848" custScaleY="25549" custLinFactNeighborX="-100000" custLinFactNeighborY="-2907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091A5D-2653-4AF8-9DFE-2E0E2068AC3B}" type="pres">
      <dgm:prSet presAssocID="{1756E7D5-FC48-4C99-BFD8-0A772D9E8B27}" presName="negativeSpace" presStyleCnt="0"/>
      <dgm:spPr/>
    </dgm:pt>
    <dgm:pt modelId="{FC5A9B57-1F26-47D9-8E8E-AAD29AB1FB28}" type="pres">
      <dgm:prSet presAssocID="{1756E7D5-FC48-4C99-BFD8-0A772D9E8B27}" presName="childText" presStyleLbl="conFgAcc1" presStyleIdx="2" presStyleCnt="3" custScaleX="74777" custScaleY="19129" custLinFactNeighborX="22544" custLinFactNeighborY="-924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508AC62-A483-4ECE-97A9-E829CECB2744}" type="presOf" srcId="{111B3147-1E94-4E6F-AAEF-AAADCA700995}" destId="{B5EB6DD0-3111-427A-ACA1-28343FE2F01E}" srcOrd="1" destOrd="0" presId="urn:microsoft.com/office/officeart/2005/8/layout/list1"/>
    <dgm:cxn modelId="{A412BE9B-0141-45F0-BD87-89C172745D19}" type="presOf" srcId="{0BFF9F10-375D-41C0-BCFF-F1D897C0D81D}" destId="{2304051B-C740-47E6-8F55-CC1AF6F66843}" srcOrd="0" destOrd="0" presId="urn:microsoft.com/office/officeart/2005/8/layout/list1"/>
    <dgm:cxn modelId="{5D51D939-3967-4DE8-B37D-333EA0892564}" srcId="{A43C9AA2-7FB5-4E8D-82FD-CC87D316D56F}" destId="{1756E7D5-FC48-4C99-BFD8-0A772D9E8B27}" srcOrd="2" destOrd="0" parTransId="{A2B73FC4-989A-4AB8-B403-1180122AB356}" sibTransId="{E588A9CF-9D4E-4A19-A24F-0003A060E1AA}"/>
    <dgm:cxn modelId="{493BDDC8-CC6D-4B20-B3FD-91C55E1A5821}" type="presOf" srcId="{1756E7D5-FC48-4C99-BFD8-0A772D9E8B27}" destId="{6096935A-F64E-4B44-9193-931EF65E805B}" srcOrd="1" destOrd="0" presId="urn:microsoft.com/office/officeart/2005/8/layout/list1"/>
    <dgm:cxn modelId="{0A3B3B7B-A51E-4CE2-8AAA-9B6D592B5BC8}" type="presOf" srcId="{9CDD9935-7C2E-4DB5-9009-FA95D998C5BF}" destId="{08F1BEB9-7D9F-47DE-929C-5A54326FEB8E}" srcOrd="1" destOrd="0" presId="urn:microsoft.com/office/officeart/2005/8/layout/list1"/>
    <dgm:cxn modelId="{9F1DFA3C-47A6-4D01-997A-6E9201C1346C}" srcId="{A43C9AA2-7FB5-4E8D-82FD-CC87D316D56F}" destId="{111B3147-1E94-4E6F-AAEF-AAADCA700995}" srcOrd="1" destOrd="0" parTransId="{07979D7D-FD4A-494F-B91B-607E085AAEE1}" sibTransId="{7E4C900B-A457-4D60-8BD9-6BF4E3A53A0A}"/>
    <dgm:cxn modelId="{6E1F001C-4395-4D8E-A456-D2E4C5BAAA6D}" type="presOf" srcId="{BF679C55-C667-4F1D-A8B2-DD08ACA66761}" destId="{FC5A9B57-1F26-47D9-8E8E-AAD29AB1FB28}" srcOrd="0" destOrd="0" presId="urn:microsoft.com/office/officeart/2005/8/layout/list1"/>
    <dgm:cxn modelId="{2C96FCED-EB81-422E-A289-990F7A11A256}" srcId="{1756E7D5-FC48-4C99-BFD8-0A772D9E8B27}" destId="{BF679C55-C667-4F1D-A8B2-DD08ACA66761}" srcOrd="0" destOrd="0" parTransId="{073F002F-FF13-4784-9D44-03A9DAA763D5}" sibTransId="{033E2ABE-BE6C-4451-961B-D4F35DFE627D}"/>
    <dgm:cxn modelId="{9B296ECD-5470-4BCC-AE99-4DF27C8519E4}" srcId="{A43C9AA2-7FB5-4E8D-82FD-CC87D316D56F}" destId="{9CDD9935-7C2E-4DB5-9009-FA95D998C5BF}" srcOrd="0" destOrd="0" parTransId="{D5A0DDD2-EF38-42A3-B2B3-BCCE769D72FB}" sibTransId="{FA63FBAC-D991-4735-951A-627285B48B7E}"/>
    <dgm:cxn modelId="{5965FF0B-3804-4151-90CA-2F525BDDCE3D}" type="presOf" srcId="{8182B6E3-2C61-46AD-ABF7-E2C2CB6F9435}" destId="{8BB95398-999B-472B-B5DF-7B845ACA9F83}" srcOrd="0" destOrd="0" presId="urn:microsoft.com/office/officeart/2005/8/layout/list1"/>
    <dgm:cxn modelId="{DE89A5E7-DD33-4C25-AF0B-08E9F998628D}" srcId="{111B3147-1E94-4E6F-AAEF-AAADCA700995}" destId="{8182B6E3-2C61-46AD-ABF7-E2C2CB6F9435}" srcOrd="0" destOrd="0" parTransId="{0E579EBF-1ED7-4446-B45B-F7104A9AB4B5}" sibTransId="{2DC02586-0CBD-4EEF-B758-50E4F120F4FE}"/>
    <dgm:cxn modelId="{2B735D1D-9177-4544-B8D6-D99EF005CE93}" type="presOf" srcId="{A43C9AA2-7FB5-4E8D-82FD-CC87D316D56F}" destId="{99F4D8BD-FE56-42FE-ADB0-91D98633FD72}" srcOrd="0" destOrd="0" presId="urn:microsoft.com/office/officeart/2005/8/layout/list1"/>
    <dgm:cxn modelId="{974F37C2-CFD2-433C-B464-1CC72B6DDE14}" type="presOf" srcId="{1756E7D5-FC48-4C99-BFD8-0A772D9E8B27}" destId="{56D40BE8-65DB-48B1-AA50-03319D7D53ED}" srcOrd="0" destOrd="0" presId="urn:microsoft.com/office/officeart/2005/8/layout/list1"/>
    <dgm:cxn modelId="{B0DE189C-A3C1-4ACD-B02F-86F95ABC7B5D}" type="presOf" srcId="{111B3147-1E94-4E6F-AAEF-AAADCA700995}" destId="{916210AC-B351-49D5-857A-430DF92CE4DF}" srcOrd="0" destOrd="0" presId="urn:microsoft.com/office/officeart/2005/8/layout/list1"/>
    <dgm:cxn modelId="{34E2DB28-4E04-4000-97E9-54CE856BC369}" srcId="{9CDD9935-7C2E-4DB5-9009-FA95D998C5BF}" destId="{0BFF9F10-375D-41C0-BCFF-F1D897C0D81D}" srcOrd="0" destOrd="0" parTransId="{E41469B2-C1AB-4C46-916F-43B9D6ACB0DF}" sibTransId="{3450B87A-58E5-4983-B2B3-6DEC8EDC6D10}"/>
    <dgm:cxn modelId="{85174A4F-DA08-44CE-8E34-B406DC7E6DF5}" type="presOf" srcId="{9CDD9935-7C2E-4DB5-9009-FA95D998C5BF}" destId="{9439BE0F-950E-44E6-834C-87D7525AC475}" srcOrd="0" destOrd="0" presId="urn:microsoft.com/office/officeart/2005/8/layout/list1"/>
    <dgm:cxn modelId="{5F1A1DDB-C4A3-447F-9068-C2E8F5D01C6C}" type="presParOf" srcId="{99F4D8BD-FE56-42FE-ADB0-91D98633FD72}" destId="{E92BFF2E-2A96-4506-A70B-E7685DF932E8}" srcOrd="0" destOrd="0" presId="urn:microsoft.com/office/officeart/2005/8/layout/list1"/>
    <dgm:cxn modelId="{702A45A8-1916-4426-8EF4-8D9E8D21A048}" type="presParOf" srcId="{E92BFF2E-2A96-4506-A70B-E7685DF932E8}" destId="{9439BE0F-950E-44E6-834C-87D7525AC475}" srcOrd="0" destOrd="0" presId="urn:microsoft.com/office/officeart/2005/8/layout/list1"/>
    <dgm:cxn modelId="{9AF74B21-9E40-4A70-B798-A0A0E61BF247}" type="presParOf" srcId="{E92BFF2E-2A96-4506-A70B-E7685DF932E8}" destId="{08F1BEB9-7D9F-47DE-929C-5A54326FEB8E}" srcOrd="1" destOrd="0" presId="urn:microsoft.com/office/officeart/2005/8/layout/list1"/>
    <dgm:cxn modelId="{65E4A645-1453-4D2E-A2D1-63C1971CE06D}" type="presParOf" srcId="{99F4D8BD-FE56-42FE-ADB0-91D98633FD72}" destId="{F2DB292D-29AE-4B7E-9017-AF006AA85A61}" srcOrd="1" destOrd="0" presId="urn:microsoft.com/office/officeart/2005/8/layout/list1"/>
    <dgm:cxn modelId="{568C0C43-26ED-4F5A-9CE2-A2423837D167}" type="presParOf" srcId="{99F4D8BD-FE56-42FE-ADB0-91D98633FD72}" destId="{2304051B-C740-47E6-8F55-CC1AF6F66843}" srcOrd="2" destOrd="0" presId="urn:microsoft.com/office/officeart/2005/8/layout/list1"/>
    <dgm:cxn modelId="{7E0EE13D-31DA-4609-98C5-1AE81C03B077}" type="presParOf" srcId="{99F4D8BD-FE56-42FE-ADB0-91D98633FD72}" destId="{ED2A7B01-7273-4D97-A0F6-4C0A9242732C}" srcOrd="3" destOrd="0" presId="urn:microsoft.com/office/officeart/2005/8/layout/list1"/>
    <dgm:cxn modelId="{1A8B4900-DCBC-4D50-A279-9029A87AD446}" type="presParOf" srcId="{99F4D8BD-FE56-42FE-ADB0-91D98633FD72}" destId="{EFC999FB-7BB8-4FCA-B801-55F2ED442E21}" srcOrd="4" destOrd="0" presId="urn:microsoft.com/office/officeart/2005/8/layout/list1"/>
    <dgm:cxn modelId="{6A101DC5-CD84-4733-925B-20A72D848A6C}" type="presParOf" srcId="{EFC999FB-7BB8-4FCA-B801-55F2ED442E21}" destId="{916210AC-B351-49D5-857A-430DF92CE4DF}" srcOrd="0" destOrd="0" presId="urn:microsoft.com/office/officeart/2005/8/layout/list1"/>
    <dgm:cxn modelId="{F5BED4C4-3AE9-4BCB-BE28-5715E44AF5D1}" type="presParOf" srcId="{EFC999FB-7BB8-4FCA-B801-55F2ED442E21}" destId="{B5EB6DD0-3111-427A-ACA1-28343FE2F01E}" srcOrd="1" destOrd="0" presId="urn:microsoft.com/office/officeart/2005/8/layout/list1"/>
    <dgm:cxn modelId="{2A9F5622-0571-4274-B4E2-E8C7CD62478A}" type="presParOf" srcId="{99F4D8BD-FE56-42FE-ADB0-91D98633FD72}" destId="{050F79D9-0776-43B1-9E60-DBE9C1E25683}" srcOrd="5" destOrd="0" presId="urn:microsoft.com/office/officeart/2005/8/layout/list1"/>
    <dgm:cxn modelId="{76109509-4602-444A-B5BA-C558687FCC9A}" type="presParOf" srcId="{99F4D8BD-FE56-42FE-ADB0-91D98633FD72}" destId="{8BB95398-999B-472B-B5DF-7B845ACA9F83}" srcOrd="6" destOrd="0" presId="urn:microsoft.com/office/officeart/2005/8/layout/list1"/>
    <dgm:cxn modelId="{D77E59FA-0454-4241-BE31-48C23E87F667}" type="presParOf" srcId="{99F4D8BD-FE56-42FE-ADB0-91D98633FD72}" destId="{E3E2ADE6-3278-491F-8BB0-C6CC34CB48C5}" srcOrd="7" destOrd="0" presId="urn:microsoft.com/office/officeart/2005/8/layout/list1"/>
    <dgm:cxn modelId="{53F056B5-DA29-4967-B59C-5E218538A4A2}" type="presParOf" srcId="{99F4D8BD-FE56-42FE-ADB0-91D98633FD72}" destId="{5230A69A-7A38-433F-A10B-037B49744290}" srcOrd="8" destOrd="0" presId="urn:microsoft.com/office/officeart/2005/8/layout/list1"/>
    <dgm:cxn modelId="{8E042F4E-F32C-48BA-91B6-3EF0B8819A7F}" type="presParOf" srcId="{5230A69A-7A38-433F-A10B-037B49744290}" destId="{56D40BE8-65DB-48B1-AA50-03319D7D53ED}" srcOrd="0" destOrd="0" presId="urn:microsoft.com/office/officeart/2005/8/layout/list1"/>
    <dgm:cxn modelId="{5D15F032-7B60-4E2A-9095-3EBAECBA199E}" type="presParOf" srcId="{5230A69A-7A38-433F-A10B-037B49744290}" destId="{6096935A-F64E-4B44-9193-931EF65E805B}" srcOrd="1" destOrd="0" presId="urn:microsoft.com/office/officeart/2005/8/layout/list1"/>
    <dgm:cxn modelId="{23BBF94D-588A-4145-9A49-1A7B844FA886}" type="presParOf" srcId="{99F4D8BD-FE56-42FE-ADB0-91D98633FD72}" destId="{0A091A5D-2653-4AF8-9DFE-2E0E2068AC3B}" srcOrd="9" destOrd="0" presId="urn:microsoft.com/office/officeart/2005/8/layout/list1"/>
    <dgm:cxn modelId="{2349824C-5CE3-4BBB-8C48-D5BBE110AB16}" type="presParOf" srcId="{99F4D8BD-FE56-42FE-ADB0-91D98633FD72}" destId="{FC5A9B57-1F26-47D9-8E8E-AAD29AB1FB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108AD-FAFC-42C5-B968-905AF6D8387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EBC4902-FD32-46FB-851B-CECF8483729C}">
      <dgm:prSet phldrT="[Testo]" custT="1"/>
      <dgm:spPr/>
      <dgm:t>
        <a:bodyPr/>
        <a:lstStyle/>
        <a:p>
          <a:r>
            <a:rPr lang="it-IT" sz="2400" b="1" dirty="0" smtClean="0"/>
            <a:t>FINE DELLA PERSONA FISICA:  LA SCOMPARSA. </a:t>
          </a:r>
          <a:endParaRPr lang="it-IT" sz="2400" b="1" dirty="0"/>
        </a:p>
      </dgm:t>
    </dgm:pt>
    <dgm:pt modelId="{0FD67FAD-645D-43D2-9058-18F9EFF399DF}" type="parTrans" cxnId="{B084A173-3B71-4F34-A766-4F0E6F008CAB}">
      <dgm:prSet/>
      <dgm:spPr/>
      <dgm:t>
        <a:bodyPr/>
        <a:lstStyle/>
        <a:p>
          <a:endParaRPr lang="it-IT"/>
        </a:p>
      </dgm:t>
    </dgm:pt>
    <dgm:pt modelId="{6CBA7255-BE76-4A7B-B1C6-04319FD03663}" type="sibTrans" cxnId="{B084A173-3B71-4F34-A766-4F0E6F008CAB}">
      <dgm:prSet/>
      <dgm:spPr/>
      <dgm:t>
        <a:bodyPr/>
        <a:lstStyle/>
        <a:p>
          <a:endParaRPr lang="it-IT"/>
        </a:p>
      </dgm:t>
    </dgm:pt>
    <dgm:pt modelId="{29489542-F47D-49ED-82CE-6EC77AEDF62B}">
      <dgm:prSet phldrT="[Testo]" custT="1"/>
      <dgm:spPr/>
      <dgm:t>
        <a:bodyPr/>
        <a:lstStyle/>
        <a:p>
          <a:r>
            <a:rPr lang="it-IT" sz="2400" b="1" dirty="0" smtClean="0"/>
            <a:t>SCOMPARSA: </a:t>
          </a:r>
          <a:endParaRPr lang="it-IT" sz="2400" b="1" dirty="0"/>
        </a:p>
      </dgm:t>
    </dgm:pt>
    <dgm:pt modelId="{A37ED998-9311-4179-A332-2F4E4EF83E4B}" type="parTrans" cxnId="{7BC81396-7460-4733-A53D-B23C3C3D65BD}">
      <dgm:prSet/>
      <dgm:spPr/>
      <dgm:t>
        <a:bodyPr/>
        <a:lstStyle/>
        <a:p>
          <a:endParaRPr lang="it-IT"/>
        </a:p>
      </dgm:t>
    </dgm:pt>
    <dgm:pt modelId="{832AD022-83A6-49B3-B78F-CAB786CC676D}" type="sibTrans" cxnId="{7BC81396-7460-4733-A53D-B23C3C3D65BD}">
      <dgm:prSet/>
      <dgm:spPr/>
      <dgm:t>
        <a:bodyPr/>
        <a:lstStyle/>
        <a:p>
          <a:endParaRPr lang="it-IT"/>
        </a:p>
      </dgm:t>
    </dgm:pt>
    <dgm:pt modelId="{479018F9-C9AA-4CD7-B5B7-DF1C8FC16BA9}">
      <dgm:prSet phldrT="[Testo]" custT="1"/>
      <dgm:spPr/>
      <dgm:t>
        <a:bodyPr/>
        <a:lstStyle/>
        <a:p>
          <a:r>
            <a:rPr lang="it-IT" sz="2400" b="1" dirty="0" smtClean="0"/>
            <a:t>PROBLEMI:</a:t>
          </a:r>
          <a:r>
            <a:rPr lang="it-IT" sz="2000" dirty="0" smtClean="0"/>
            <a:t> </a:t>
          </a:r>
          <a:endParaRPr lang="it-IT" sz="2000" dirty="0"/>
        </a:p>
      </dgm:t>
    </dgm:pt>
    <dgm:pt modelId="{4C8EE6B7-7B0B-40F2-8F7F-11CD40E04B71}" type="parTrans" cxnId="{32B9445D-FE5F-44C0-A0A5-3BC926E76001}">
      <dgm:prSet/>
      <dgm:spPr/>
      <dgm:t>
        <a:bodyPr/>
        <a:lstStyle/>
        <a:p>
          <a:endParaRPr lang="it-IT"/>
        </a:p>
      </dgm:t>
    </dgm:pt>
    <dgm:pt modelId="{D0F8C8CF-70F7-4D98-8530-7E2E8A91E698}" type="sibTrans" cxnId="{32B9445D-FE5F-44C0-A0A5-3BC926E76001}">
      <dgm:prSet/>
      <dgm:spPr/>
      <dgm:t>
        <a:bodyPr/>
        <a:lstStyle/>
        <a:p>
          <a:endParaRPr lang="it-IT"/>
        </a:p>
      </dgm:t>
    </dgm:pt>
    <dgm:pt modelId="{BD7EE73E-A180-405A-A7CF-DC3EC0839BC3}">
      <dgm:prSet custT="1"/>
      <dgm:spPr/>
      <dgm:t>
        <a:bodyPr lIns="108000" tIns="108000" rIns="108000" bIns="72000"/>
        <a:lstStyle/>
        <a:p>
          <a:r>
            <a:rPr lang="it-IT" sz="2400" dirty="0" smtClean="0"/>
            <a:t>una persona non da più notizie di sé; non si è certi della morte</a:t>
          </a:r>
          <a:endParaRPr lang="it-IT" sz="2400" dirty="0"/>
        </a:p>
      </dgm:t>
    </dgm:pt>
    <dgm:pt modelId="{AB1E0EB6-4E70-4265-BFDB-71C1395858BF}" type="parTrans" cxnId="{8CE24B25-C35F-476C-838A-3ED49EE93199}">
      <dgm:prSet/>
      <dgm:spPr/>
      <dgm:t>
        <a:bodyPr/>
        <a:lstStyle/>
        <a:p>
          <a:endParaRPr lang="it-IT"/>
        </a:p>
      </dgm:t>
    </dgm:pt>
    <dgm:pt modelId="{38C502FB-E9B5-4462-93A0-883AAF984BE7}" type="sibTrans" cxnId="{8CE24B25-C35F-476C-838A-3ED49EE93199}">
      <dgm:prSet/>
      <dgm:spPr/>
      <dgm:t>
        <a:bodyPr/>
        <a:lstStyle/>
        <a:p>
          <a:endParaRPr lang="it-IT"/>
        </a:p>
      </dgm:t>
    </dgm:pt>
    <dgm:pt modelId="{6161D432-18CC-4A07-8191-F5D669CC8C23}">
      <dgm:prSet custT="1"/>
      <dgm:spPr/>
      <dgm:t>
        <a:bodyPr lIns="108000" tIns="108000" rIns="108000" bIns="108000"/>
        <a:lstStyle/>
        <a:p>
          <a:r>
            <a:rPr lang="it-IT" sz="2400" dirty="0" smtClean="0"/>
            <a:t>è ancora valido il Matrimonio? Chi cura i beni dello scomparso? </a:t>
          </a:r>
          <a:endParaRPr lang="it-IT" sz="2400" dirty="0"/>
        </a:p>
      </dgm:t>
    </dgm:pt>
    <dgm:pt modelId="{361F7217-E2ED-4CF2-B368-CB0DE7532A45}" type="parTrans" cxnId="{F95E967B-5A7C-4EF2-A947-CE5206D67FC9}">
      <dgm:prSet/>
      <dgm:spPr/>
      <dgm:t>
        <a:bodyPr/>
        <a:lstStyle/>
        <a:p>
          <a:endParaRPr lang="it-IT"/>
        </a:p>
      </dgm:t>
    </dgm:pt>
    <dgm:pt modelId="{E56D59F7-580E-4831-BA5B-BC4DC39F3F38}" type="sibTrans" cxnId="{F95E967B-5A7C-4EF2-A947-CE5206D67FC9}">
      <dgm:prSet/>
      <dgm:spPr/>
      <dgm:t>
        <a:bodyPr/>
        <a:lstStyle/>
        <a:p>
          <a:endParaRPr lang="it-IT"/>
        </a:p>
      </dgm:t>
    </dgm:pt>
    <dgm:pt modelId="{FFDE803C-3203-4672-8E96-44D266604B24}" type="pres">
      <dgm:prSet presAssocID="{F30108AD-FAFC-42C5-B968-905AF6D8387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DEFFABA-30C6-4F0C-9B6C-5BC026A4F57A}" type="pres">
      <dgm:prSet presAssocID="{8EBC4902-FD32-46FB-851B-CECF8483729C}" presName="parentLin" presStyleCnt="0"/>
      <dgm:spPr/>
    </dgm:pt>
    <dgm:pt modelId="{88D4C786-6293-483C-A8E7-683C2F803CE0}" type="pres">
      <dgm:prSet presAssocID="{8EBC4902-FD32-46FB-851B-CECF8483729C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92A9D7FB-E403-404B-82AD-BE2A7A69297F}" type="pres">
      <dgm:prSet presAssocID="{8EBC4902-FD32-46FB-851B-CECF8483729C}" presName="parentText" presStyleLbl="node1" presStyleIdx="0" presStyleCnt="3" custScaleX="140602" custScaleY="184471" custLinFactNeighborX="-12281" custLinFactNeighborY="-8911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7CDD16C-5736-4E1A-994D-31D7F8119A84}" type="pres">
      <dgm:prSet presAssocID="{8EBC4902-FD32-46FB-851B-CECF8483729C}" presName="negativeSpace" presStyleCnt="0"/>
      <dgm:spPr/>
    </dgm:pt>
    <dgm:pt modelId="{0F96B397-D651-4403-8F51-3B8800337A57}" type="pres">
      <dgm:prSet presAssocID="{8EBC4902-FD32-46FB-851B-CECF8483729C}" presName="childText" presStyleLbl="conFgAcc1" presStyleIdx="0" presStyleCnt="3" custLinFactY="-100000" custLinFactNeighborX="877" custLinFactNeighborY="-172599">
        <dgm:presLayoutVars>
          <dgm:bulletEnabled val="1"/>
        </dgm:presLayoutVars>
      </dgm:prSet>
      <dgm:spPr/>
    </dgm:pt>
    <dgm:pt modelId="{5191802F-8C6F-44CE-8172-398286F12C12}" type="pres">
      <dgm:prSet presAssocID="{6CBA7255-BE76-4A7B-B1C6-04319FD03663}" presName="spaceBetweenRectangles" presStyleCnt="0"/>
      <dgm:spPr/>
    </dgm:pt>
    <dgm:pt modelId="{89867649-AE13-4701-A417-B1BC801593B1}" type="pres">
      <dgm:prSet presAssocID="{29489542-F47D-49ED-82CE-6EC77AEDF62B}" presName="parentLin" presStyleCnt="0"/>
      <dgm:spPr/>
    </dgm:pt>
    <dgm:pt modelId="{A0C943AB-2234-447A-B705-9AF5462D446E}" type="pres">
      <dgm:prSet presAssocID="{29489542-F47D-49ED-82CE-6EC77AEDF62B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04C95EB5-A2A2-436B-BB03-72B33078F900}" type="pres">
      <dgm:prSet presAssocID="{29489542-F47D-49ED-82CE-6EC77AEDF62B}" presName="parentText" presStyleLbl="node1" presStyleIdx="1" presStyleCnt="3" custScaleX="42356" custLinFactNeighborX="-82456" custLinFactNeighborY="8683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986FE7D-47F5-47A7-8C5C-41110F64EA4E}" type="pres">
      <dgm:prSet presAssocID="{29489542-F47D-49ED-82CE-6EC77AEDF62B}" presName="negativeSpace" presStyleCnt="0"/>
      <dgm:spPr/>
    </dgm:pt>
    <dgm:pt modelId="{741B5124-E292-4540-B50E-E8E4906FB87B}" type="pres">
      <dgm:prSet presAssocID="{29489542-F47D-49ED-82CE-6EC77AEDF62B}" presName="childText" presStyleLbl="conFgAcc1" presStyleIdx="1" presStyleCnt="3" custScaleX="66667" custScaleY="171050" custLinFactNeighborX="32456" custLinFactNeighborY="857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ABAE608-C471-4767-892D-37775E86C599}" type="pres">
      <dgm:prSet presAssocID="{832AD022-83A6-49B3-B78F-CAB786CC676D}" presName="spaceBetweenRectangles" presStyleCnt="0"/>
      <dgm:spPr/>
    </dgm:pt>
    <dgm:pt modelId="{A6FA5978-ADA2-4AA5-A9BF-6DF499E1C288}" type="pres">
      <dgm:prSet presAssocID="{479018F9-C9AA-4CD7-B5B7-DF1C8FC16BA9}" presName="parentLin" presStyleCnt="0"/>
      <dgm:spPr/>
    </dgm:pt>
    <dgm:pt modelId="{6CEC966F-567A-4286-9095-27C42D331A2B}" type="pres">
      <dgm:prSet presAssocID="{479018F9-C9AA-4CD7-B5B7-DF1C8FC16BA9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DB3734E8-B591-4A33-869D-2C7609C404D8}" type="pres">
      <dgm:prSet presAssocID="{479018F9-C9AA-4CD7-B5B7-DF1C8FC16BA9}" presName="parentText" presStyleLbl="node1" presStyleIdx="2" presStyleCnt="3" custScaleX="43609" custLinFactNeighborX="-82456" custLinFactNeighborY="4738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43023C-3559-4B65-A52F-B789283EB437}" type="pres">
      <dgm:prSet presAssocID="{479018F9-C9AA-4CD7-B5B7-DF1C8FC16BA9}" presName="negativeSpace" presStyleCnt="0"/>
      <dgm:spPr/>
    </dgm:pt>
    <dgm:pt modelId="{D940D850-E59B-49BB-94F7-51840C245B5D}" type="pres">
      <dgm:prSet presAssocID="{479018F9-C9AA-4CD7-B5B7-DF1C8FC16BA9}" presName="childText" presStyleLbl="conFgAcc1" presStyleIdx="2" presStyleCnt="3" custScaleX="66667" custScaleY="110030" custLinFactNeighborX="32456" custLinFactNeighborY="-1853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95E967B-5A7C-4EF2-A947-CE5206D67FC9}" srcId="{479018F9-C9AA-4CD7-B5B7-DF1C8FC16BA9}" destId="{6161D432-18CC-4A07-8191-F5D669CC8C23}" srcOrd="0" destOrd="0" parTransId="{361F7217-E2ED-4CF2-B368-CB0DE7532A45}" sibTransId="{E56D59F7-580E-4831-BA5B-BC4DC39F3F38}"/>
    <dgm:cxn modelId="{98F7E6AB-81CF-492C-92ED-AF57E07EA2A4}" type="presOf" srcId="{6161D432-18CC-4A07-8191-F5D669CC8C23}" destId="{D940D850-E59B-49BB-94F7-51840C245B5D}" srcOrd="0" destOrd="0" presId="urn:microsoft.com/office/officeart/2005/8/layout/list1"/>
    <dgm:cxn modelId="{1C79300B-7B53-4DC6-8EFD-EC98B7A1F8ED}" type="presOf" srcId="{BD7EE73E-A180-405A-A7CF-DC3EC0839BC3}" destId="{741B5124-E292-4540-B50E-E8E4906FB87B}" srcOrd="0" destOrd="0" presId="urn:microsoft.com/office/officeart/2005/8/layout/list1"/>
    <dgm:cxn modelId="{45AD462C-AE4B-43BD-A8CE-44A373111DE8}" type="presOf" srcId="{8EBC4902-FD32-46FB-851B-CECF8483729C}" destId="{88D4C786-6293-483C-A8E7-683C2F803CE0}" srcOrd="0" destOrd="0" presId="urn:microsoft.com/office/officeart/2005/8/layout/list1"/>
    <dgm:cxn modelId="{8CE24B25-C35F-476C-838A-3ED49EE93199}" srcId="{29489542-F47D-49ED-82CE-6EC77AEDF62B}" destId="{BD7EE73E-A180-405A-A7CF-DC3EC0839BC3}" srcOrd="0" destOrd="0" parTransId="{AB1E0EB6-4E70-4265-BFDB-71C1395858BF}" sibTransId="{38C502FB-E9B5-4462-93A0-883AAF984BE7}"/>
    <dgm:cxn modelId="{7BC81396-7460-4733-A53D-B23C3C3D65BD}" srcId="{F30108AD-FAFC-42C5-B968-905AF6D8387A}" destId="{29489542-F47D-49ED-82CE-6EC77AEDF62B}" srcOrd="1" destOrd="0" parTransId="{A37ED998-9311-4179-A332-2F4E4EF83E4B}" sibTransId="{832AD022-83A6-49B3-B78F-CAB786CC676D}"/>
    <dgm:cxn modelId="{6886E1EE-99A6-4B93-878A-72A1CA3903FD}" type="presOf" srcId="{479018F9-C9AA-4CD7-B5B7-DF1C8FC16BA9}" destId="{DB3734E8-B591-4A33-869D-2C7609C404D8}" srcOrd="1" destOrd="0" presId="urn:microsoft.com/office/officeart/2005/8/layout/list1"/>
    <dgm:cxn modelId="{D4BC87D1-7A36-4B19-A087-80A42CE392C3}" type="presOf" srcId="{29489542-F47D-49ED-82CE-6EC77AEDF62B}" destId="{04C95EB5-A2A2-436B-BB03-72B33078F900}" srcOrd="1" destOrd="0" presId="urn:microsoft.com/office/officeart/2005/8/layout/list1"/>
    <dgm:cxn modelId="{14C95237-FC66-43C1-9238-DDBBA401BDEE}" type="presOf" srcId="{8EBC4902-FD32-46FB-851B-CECF8483729C}" destId="{92A9D7FB-E403-404B-82AD-BE2A7A69297F}" srcOrd="1" destOrd="0" presId="urn:microsoft.com/office/officeart/2005/8/layout/list1"/>
    <dgm:cxn modelId="{A7C5F151-A8A8-4DFB-B408-1EACFDF58845}" type="presOf" srcId="{29489542-F47D-49ED-82CE-6EC77AEDF62B}" destId="{A0C943AB-2234-447A-B705-9AF5462D446E}" srcOrd="0" destOrd="0" presId="urn:microsoft.com/office/officeart/2005/8/layout/list1"/>
    <dgm:cxn modelId="{32B9445D-FE5F-44C0-A0A5-3BC926E76001}" srcId="{F30108AD-FAFC-42C5-B968-905AF6D8387A}" destId="{479018F9-C9AA-4CD7-B5B7-DF1C8FC16BA9}" srcOrd="2" destOrd="0" parTransId="{4C8EE6B7-7B0B-40F2-8F7F-11CD40E04B71}" sibTransId="{D0F8C8CF-70F7-4D98-8530-7E2E8A91E698}"/>
    <dgm:cxn modelId="{F4424E39-8FC6-493F-87D4-588115B91BAC}" type="presOf" srcId="{F30108AD-FAFC-42C5-B968-905AF6D8387A}" destId="{FFDE803C-3203-4672-8E96-44D266604B24}" srcOrd="0" destOrd="0" presId="urn:microsoft.com/office/officeart/2005/8/layout/list1"/>
    <dgm:cxn modelId="{B084A173-3B71-4F34-A766-4F0E6F008CAB}" srcId="{F30108AD-FAFC-42C5-B968-905AF6D8387A}" destId="{8EBC4902-FD32-46FB-851B-CECF8483729C}" srcOrd="0" destOrd="0" parTransId="{0FD67FAD-645D-43D2-9058-18F9EFF399DF}" sibTransId="{6CBA7255-BE76-4A7B-B1C6-04319FD03663}"/>
    <dgm:cxn modelId="{59250F89-19FD-447E-A8E0-CCB33E58A4A1}" type="presOf" srcId="{479018F9-C9AA-4CD7-B5B7-DF1C8FC16BA9}" destId="{6CEC966F-567A-4286-9095-27C42D331A2B}" srcOrd="0" destOrd="0" presId="urn:microsoft.com/office/officeart/2005/8/layout/list1"/>
    <dgm:cxn modelId="{BC208E95-6FBA-4EA6-A379-FBECAE19A0B7}" type="presParOf" srcId="{FFDE803C-3203-4672-8E96-44D266604B24}" destId="{4DEFFABA-30C6-4F0C-9B6C-5BC026A4F57A}" srcOrd="0" destOrd="0" presId="urn:microsoft.com/office/officeart/2005/8/layout/list1"/>
    <dgm:cxn modelId="{BCF7EFBE-B7CB-4C0E-994C-6598FCF1E853}" type="presParOf" srcId="{4DEFFABA-30C6-4F0C-9B6C-5BC026A4F57A}" destId="{88D4C786-6293-483C-A8E7-683C2F803CE0}" srcOrd="0" destOrd="0" presId="urn:microsoft.com/office/officeart/2005/8/layout/list1"/>
    <dgm:cxn modelId="{BBD259DB-D89C-4F06-A6A3-6685B3AD8E68}" type="presParOf" srcId="{4DEFFABA-30C6-4F0C-9B6C-5BC026A4F57A}" destId="{92A9D7FB-E403-404B-82AD-BE2A7A69297F}" srcOrd="1" destOrd="0" presId="urn:microsoft.com/office/officeart/2005/8/layout/list1"/>
    <dgm:cxn modelId="{9A6EEAE9-6007-4E69-94D9-3B42991C2C98}" type="presParOf" srcId="{FFDE803C-3203-4672-8E96-44D266604B24}" destId="{87CDD16C-5736-4E1A-994D-31D7F8119A84}" srcOrd="1" destOrd="0" presId="urn:microsoft.com/office/officeart/2005/8/layout/list1"/>
    <dgm:cxn modelId="{2B31E12C-6E26-4B47-9E2B-B12E838A706D}" type="presParOf" srcId="{FFDE803C-3203-4672-8E96-44D266604B24}" destId="{0F96B397-D651-4403-8F51-3B8800337A57}" srcOrd="2" destOrd="0" presId="urn:microsoft.com/office/officeart/2005/8/layout/list1"/>
    <dgm:cxn modelId="{AEDA71AE-0186-44D1-975D-A9B0CF6B88A3}" type="presParOf" srcId="{FFDE803C-3203-4672-8E96-44D266604B24}" destId="{5191802F-8C6F-44CE-8172-398286F12C12}" srcOrd="3" destOrd="0" presId="urn:microsoft.com/office/officeart/2005/8/layout/list1"/>
    <dgm:cxn modelId="{5616FE56-E734-48F6-9B2F-EDA02BD1267A}" type="presParOf" srcId="{FFDE803C-3203-4672-8E96-44D266604B24}" destId="{89867649-AE13-4701-A417-B1BC801593B1}" srcOrd="4" destOrd="0" presId="urn:microsoft.com/office/officeart/2005/8/layout/list1"/>
    <dgm:cxn modelId="{40EF131B-0A1F-44AF-B4F8-5DCCC74410D6}" type="presParOf" srcId="{89867649-AE13-4701-A417-B1BC801593B1}" destId="{A0C943AB-2234-447A-B705-9AF5462D446E}" srcOrd="0" destOrd="0" presId="urn:microsoft.com/office/officeart/2005/8/layout/list1"/>
    <dgm:cxn modelId="{6DDA25B0-6723-4CAC-9A50-378478214C56}" type="presParOf" srcId="{89867649-AE13-4701-A417-B1BC801593B1}" destId="{04C95EB5-A2A2-436B-BB03-72B33078F900}" srcOrd="1" destOrd="0" presId="urn:microsoft.com/office/officeart/2005/8/layout/list1"/>
    <dgm:cxn modelId="{1ED58E75-2C13-4BF9-88D2-27FC7543FC3A}" type="presParOf" srcId="{FFDE803C-3203-4672-8E96-44D266604B24}" destId="{6986FE7D-47F5-47A7-8C5C-41110F64EA4E}" srcOrd="5" destOrd="0" presId="urn:microsoft.com/office/officeart/2005/8/layout/list1"/>
    <dgm:cxn modelId="{DE509BEC-3302-4B7A-B0C5-ABC599995AFD}" type="presParOf" srcId="{FFDE803C-3203-4672-8E96-44D266604B24}" destId="{741B5124-E292-4540-B50E-E8E4906FB87B}" srcOrd="6" destOrd="0" presId="urn:microsoft.com/office/officeart/2005/8/layout/list1"/>
    <dgm:cxn modelId="{4B9D8632-647E-4EDD-9A7E-24DC7173EC3A}" type="presParOf" srcId="{FFDE803C-3203-4672-8E96-44D266604B24}" destId="{BABAE608-C471-4767-892D-37775E86C599}" srcOrd="7" destOrd="0" presId="urn:microsoft.com/office/officeart/2005/8/layout/list1"/>
    <dgm:cxn modelId="{21B2E19A-EDBB-4AF7-8F56-119B96B16ADA}" type="presParOf" srcId="{FFDE803C-3203-4672-8E96-44D266604B24}" destId="{A6FA5978-ADA2-4AA5-A9BF-6DF499E1C288}" srcOrd="8" destOrd="0" presId="urn:microsoft.com/office/officeart/2005/8/layout/list1"/>
    <dgm:cxn modelId="{DD66658C-4E1A-4B0D-AD67-91F6502E4585}" type="presParOf" srcId="{A6FA5978-ADA2-4AA5-A9BF-6DF499E1C288}" destId="{6CEC966F-567A-4286-9095-27C42D331A2B}" srcOrd="0" destOrd="0" presId="urn:microsoft.com/office/officeart/2005/8/layout/list1"/>
    <dgm:cxn modelId="{AC666059-ABC0-481F-A9A5-5EB584E87FC6}" type="presParOf" srcId="{A6FA5978-ADA2-4AA5-A9BF-6DF499E1C288}" destId="{DB3734E8-B591-4A33-869D-2C7609C404D8}" srcOrd="1" destOrd="0" presId="urn:microsoft.com/office/officeart/2005/8/layout/list1"/>
    <dgm:cxn modelId="{094BCC12-484D-4E7A-8351-59B098829F4B}" type="presParOf" srcId="{FFDE803C-3203-4672-8E96-44D266604B24}" destId="{AB43023C-3559-4B65-A52F-B789283EB437}" srcOrd="9" destOrd="0" presId="urn:microsoft.com/office/officeart/2005/8/layout/list1"/>
    <dgm:cxn modelId="{D8AC012C-7FA6-4C1A-8DC4-F74D029AEA8C}" type="presParOf" srcId="{FFDE803C-3203-4672-8E96-44D266604B24}" destId="{D940D850-E59B-49BB-94F7-51840C245B5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6F0753-140B-46A2-8C71-55F569FE26B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4642614-C4D1-41B7-9E80-A5DECF7D5B2E}">
      <dgm:prSet phldrT="[Testo]" custT="1"/>
      <dgm:spPr/>
      <dgm:t>
        <a:bodyPr/>
        <a:lstStyle/>
        <a:p>
          <a:r>
            <a:rPr lang="it-IT" sz="2000" dirty="0" smtClean="0"/>
            <a:t>1°) PROVVEDIMENTI CAUTELARI</a:t>
          </a:r>
          <a:r>
            <a:rPr lang="it-IT" sz="500" dirty="0" smtClean="0"/>
            <a:t>: </a:t>
          </a:r>
          <a:endParaRPr lang="it-IT" sz="500" dirty="0"/>
        </a:p>
      </dgm:t>
    </dgm:pt>
    <dgm:pt modelId="{3D630927-B984-4810-96C3-1FBE45AE0D5D}" type="parTrans" cxnId="{D3DE30B9-9082-4D64-BA1C-8DE173B056A7}">
      <dgm:prSet/>
      <dgm:spPr/>
      <dgm:t>
        <a:bodyPr/>
        <a:lstStyle/>
        <a:p>
          <a:endParaRPr lang="it-IT"/>
        </a:p>
      </dgm:t>
    </dgm:pt>
    <dgm:pt modelId="{8E756EFB-2E64-4D84-AE3B-862362EE5D01}" type="sibTrans" cxnId="{D3DE30B9-9082-4D64-BA1C-8DE173B056A7}">
      <dgm:prSet/>
      <dgm:spPr/>
      <dgm:t>
        <a:bodyPr/>
        <a:lstStyle/>
        <a:p>
          <a:endParaRPr lang="it-IT"/>
        </a:p>
      </dgm:t>
    </dgm:pt>
    <dgm:pt modelId="{A71E1559-7C23-40D0-9327-1EA056177FAF}">
      <dgm:prSet phldrT="[Testo]" custT="1"/>
      <dgm:spPr/>
      <dgm:t>
        <a:bodyPr/>
        <a:lstStyle/>
        <a:p>
          <a:r>
            <a:rPr lang="it-IT" sz="2000" dirty="0" smtClean="0"/>
            <a:t>2°) DICHIARAZIONE </a:t>
          </a:r>
          <a:r>
            <a:rPr lang="it-IT" sz="2000" dirty="0" err="1" smtClean="0"/>
            <a:t>DI</a:t>
          </a:r>
          <a:r>
            <a:rPr lang="it-IT" sz="2000" dirty="0" smtClean="0"/>
            <a:t> ASSENZA: </a:t>
          </a:r>
          <a:endParaRPr lang="it-IT" sz="2000" dirty="0"/>
        </a:p>
      </dgm:t>
    </dgm:pt>
    <dgm:pt modelId="{4AB1E449-4881-4B5F-A36E-4DF375BD2203}" type="parTrans" cxnId="{B5504000-A720-4BB0-8C7F-846771628618}">
      <dgm:prSet/>
      <dgm:spPr/>
      <dgm:t>
        <a:bodyPr/>
        <a:lstStyle/>
        <a:p>
          <a:endParaRPr lang="it-IT"/>
        </a:p>
      </dgm:t>
    </dgm:pt>
    <dgm:pt modelId="{A643BC1F-934B-4E0D-976E-84AE0826139E}" type="sibTrans" cxnId="{B5504000-A720-4BB0-8C7F-846771628618}">
      <dgm:prSet/>
      <dgm:spPr/>
      <dgm:t>
        <a:bodyPr/>
        <a:lstStyle/>
        <a:p>
          <a:endParaRPr lang="it-IT"/>
        </a:p>
      </dgm:t>
    </dgm:pt>
    <dgm:pt modelId="{A4C1F18C-B0F5-45AF-A63B-2A8E7B97A3D3}">
      <dgm:prSet phldrT="[Testo]" custT="1"/>
      <dgm:spPr/>
      <dgm:t>
        <a:bodyPr/>
        <a:lstStyle/>
        <a:p>
          <a:r>
            <a:rPr lang="it-IT" sz="2000" dirty="0" smtClean="0"/>
            <a:t>3°) DICHIARAZIONE </a:t>
          </a:r>
          <a:r>
            <a:rPr lang="it-IT" sz="2000" dirty="0" err="1" smtClean="0"/>
            <a:t>DI</a:t>
          </a:r>
          <a:r>
            <a:rPr lang="it-IT" sz="2000" dirty="0" smtClean="0"/>
            <a:t> MORTE PRESUNTA: </a:t>
          </a:r>
          <a:endParaRPr lang="it-IT" sz="2000" dirty="0"/>
        </a:p>
      </dgm:t>
    </dgm:pt>
    <dgm:pt modelId="{87851BCE-6DC4-42A1-B98E-13118B5039ED}" type="parTrans" cxnId="{5CF23AE8-5D9E-499B-9147-D8D0CE6ACB47}">
      <dgm:prSet/>
      <dgm:spPr/>
      <dgm:t>
        <a:bodyPr/>
        <a:lstStyle/>
        <a:p>
          <a:endParaRPr lang="it-IT"/>
        </a:p>
      </dgm:t>
    </dgm:pt>
    <dgm:pt modelId="{136DF844-496D-4573-9E95-555AF54704E5}" type="sibTrans" cxnId="{5CF23AE8-5D9E-499B-9147-D8D0CE6ACB47}">
      <dgm:prSet/>
      <dgm:spPr/>
      <dgm:t>
        <a:bodyPr/>
        <a:lstStyle/>
        <a:p>
          <a:endParaRPr lang="it-IT"/>
        </a:p>
      </dgm:t>
    </dgm:pt>
    <dgm:pt modelId="{D8FF11F2-0655-4546-B1FF-ECA286C67497}">
      <dgm:prSet custT="1"/>
      <dgm:spPr/>
      <dgm:t>
        <a:bodyPr lIns="108000" tIns="72000" rIns="144000" bIns="72000" anchor="b"/>
        <a:lstStyle/>
        <a:p>
          <a:r>
            <a:rPr lang="it-IT" sz="1600" dirty="0" smtClean="0"/>
            <a:t>il Tribunale nomina un CURATORE dei beni dello scomparso , su richiesta di chiunque abbia interesse</a:t>
          </a:r>
          <a:endParaRPr lang="it-IT" sz="1600" dirty="0"/>
        </a:p>
      </dgm:t>
    </dgm:pt>
    <dgm:pt modelId="{C89EF8C5-8ABD-4E78-8972-7DFF03619B88}" type="parTrans" cxnId="{BA0CE479-A110-4421-A028-52D1434B9FEB}">
      <dgm:prSet/>
      <dgm:spPr/>
      <dgm:t>
        <a:bodyPr/>
        <a:lstStyle/>
        <a:p>
          <a:endParaRPr lang="it-IT"/>
        </a:p>
      </dgm:t>
    </dgm:pt>
    <dgm:pt modelId="{B74466E3-7D7A-409F-8407-D64199E1F44A}" type="sibTrans" cxnId="{BA0CE479-A110-4421-A028-52D1434B9FEB}">
      <dgm:prSet/>
      <dgm:spPr/>
      <dgm:t>
        <a:bodyPr/>
        <a:lstStyle/>
        <a:p>
          <a:endParaRPr lang="it-IT"/>
        </a:p>
      </dgm:t>
    </dgm:pt>
    <dgm:pt modelId="{6220305A-6558-4FCD-99AD-923CDB1C3B56}">
      <dgm:prSet custT="1"/>
      <dgm:spPr/>
      <dgm:t>
        <a:bodyPr lIns="108000" tIns="108000" rIns="72000" bIns="108000" anchor="b"/>
        <a:lstStyle/>
        <a:p>
          <a:r>
            <a:rPr lang="it-IT" sz="1600" dirty="0" smtClean="0"/>
            <a:t>Fatta dal Tribunale dopo </a:t>
          </a:r>
          <a:r>
            <a:rPr lang="it-IT" sz="1600" b="1" dirty="0" smtClean="0"/>
            <a:t>2 anni dall’ultima notizia</a:t>
          </a:r>
          <a:r>
            <a:rPr lang="it-IT" sz="1600" dirty="0" smtClean="0"/>
            <a:t>, su richiesta di chi crede di avere diritti sui beni</a:t>
          </a:r>
          <a:endParaRPr lang="it-IT" sz="1600" dirty="0"/>
        </a:p>
      </dgm:t>
    </dgm:pt>
    <dgm:pt modelId="{FE19E0B8-4D3F-46D8-B7C1-8608A135512D}" type="parTrans" cxnId="{2EBF39DD-21F7-4AE8-AF79-67544040C792}">
      <dgm:prSet/>
      <dgm:spPr/>
      <dgm:t>
        <a:bodyPr/>
        <a:lstStyle/>
        <a:p>
          <a:endParaRPr lang="it-IT"/>
        </a:p>
      </dgm:t>
    </dgm:pt>
    <dgm:pt modelId="{052D5A11-145E-44D5-8EE7-12323852C435}" type="sibTrans" cxnId="{2EBF39DD-21F7-4AE8-AF79-67544040C792}">
      <dgm:prSet/>
      <dgm:spPr/>
      <dgm:t>
        <a:bodyPr/>
        <a:lstStyle/>
        <a:p>
          <a:endParaRPr lang="it-IT"/>
        </a:p>
      </dgm:t>
    </dgm:pt>
    <dgm:pt modelId="{4D95C9AA-FEA0-43EA-BBD1-E007104AAB0E}">
      <dgm:prSet custT="1"/>
      <dgm:spPr/>
      <dgm:t>
        <a:bodyPr lIns="108000" tIns="108000" rIns="72000" bIns="108000" anchor="b"/>
        <a:lstStyle/>
        <a:p>
          <a:r>
            <a:rPr lang="it-IT" sz="1600" dirty="0" smtClean="0"/>
            <a:t>Si apre il testamento, se c’è: i beni vengono dati in possesso temporaneo agli eredi, che non possono cederli;  i debitori possono sospendere i pagamenti </a:t>
          </a:r>
          <a:endParaRPr lang="it-IT" sz="1600" dirty="0"/>
        </a:p>
      </dgm:t>
    </dgm:pt>
    <dgm:pt modelId="{7BAA0083-B03B-467F-9F3E-FA9C76503DB0}" type="parTrans" cxnId="{D386444F-3772-4BEE-B449-8CF1CAECD435}">
      <dgm:prSet/>
      <dgm:spPr/>
      <dgm:t>
        <a:bodyPr/>
        <a:lstStyle/>
        <a:p>
          <a:endParaRPr lang="it-IT"/>
        </a:p>
      </dgm:t>
    </dgm:pt>
    <dgm:pt modelId="{C05A5F74-D115-4C54-ADDA-D7F8548446C5}" type="sibTrans" cxnId="{D386444F-3772-4BEE-B449-8CF1CAECD435}">
      <dgm:prSet/>
      <dgm:spPr/>
      <dgm:t>
        <a:bodyPr/>
        <a:lstStyle/>
        <a:p>
          <a:endParaRPr lang="it-IT"/>
        </a:p>
      </dgm:t>
    </dgm:pt>
    <dgm:pt modelId="{6B16101B-4AB1-4122-88CF-A40281C92E93}">
      <dgm:prSet custT="1"/>
      <dgm:spPr/>
      <dgm:t>
        <a:bodyPr lIns="108000" tIns="108000" rIns="72000" bIns="108000" anchor="b"/>
        <a:lstStyle/>
        <a:p>
          <a:r>
            <a:rPr lang="it-IT" sz="1600" dirty="0" smtClean="0"/>
            <a:t>Il Matrimonio resta valido; il coniuge non si può risposare. </a:t>
          </a:r>
          <a:endParaRPr lang="it-IT" sz="1600" dirty="0"/>
        </a:p>
      </dgm:t>
    </dgm:pt>
    <dgm:pt modelId="{CA405954-B15A-40BC-B864-D322CAB1438A}" type="parTrans" cxnId="{F5BCCECB-5668-4AF5-9D1E-101EA0A64A34}">
      <dgm:prSet/>
      <dgm:spPr/>
      <dgm:t>
        <a:bodyPr/>
        <a:lstStyle/>
        <a:p>
          <a:endParaRPr lang="it-IT"/>
        </a:p>
      </dgm:t>
    </dgm:pt>
    <dgm:pt modelId="{292F1471-A66C-4112-81D3-9ACC47E2BF50}" type="sibTrans" cxnId="{F5BCCECB-5668-4AF5-9D1E-101EA0A64A34}">
      <dgm:prSet/>
      <dgm:spPr/>
      <dgm:t>
        <a:bodyPr/>
        <a:lstStyle/>
        <a:p>
          <a:endParaRPr lang="it-IT"/>
        </a:p>
      </dgm:t>
    </dgm:pt>
    <dgm:pt modelId="{A69D9E15-B4A9-4E5E-9018-B4C1A62D798B}">
      <dgm:prSet custT="1"/>
      <dgm:spPr/>
      <dgm:t>
        <a:bodyPr lIns="108000" tIns="216000" rIns="108000" bIns="36000" anchor="b"/>
        <a:lstStyle/>
        <a:p>
          <a:r>
            <a:rPr lang="it-IT" sz="1600" dirty="0" smtClean="0"/>
            <a:t> Fatta dal Tribunale dopo </a:t>
          </a:r>
          <a:r>
            <a:rPr lang="it-IT" sz="1600" b="1" dirty="0" smtClean="0"/>
            <a:t>10 anni dall’ultima notizia</a:t>
          </a:r>
          <a:r>
            <a:rPr lang="it-IT" sz="1600" dirty="0" smtClean="0"/>
            <a:t>, su richiesta di chiunque abbia interesse</a:t>
          </a:r>
          <a:endParaRPr lang="it-IT" sz="1600" dirty="0"/>
        </a:p>
      </dgm:t>
    </dgm:pt>
    <dgm:pt modelId="{38C65AE6-3549-470B-935E-0A0323B7F5FC}" type="parTrans" cxnId="{C87B7720-3E33-4AC7-BFAC-AAA5B4B52177}">
      <dgm:prSet/>
      <dgm:spPr/>
      <dgm:t>
        <a:bodyPr/>
        <a:lstStyle/>
        <a:p>
          <a:endParaRPr lang="it-IT"/>
        </a:p>
      </dgm:t>
    </dgm:pt>
    <dgm:pt modelId="{84CBDAF0-D79C-486D-801E-EA7A43BE363F}" type="sibTrans" cxnId="{C87B7720-3E33-4AC7-BFAC-AAA5B4B52177}">
      <dgm:prSet/>
      <dgm:spPr/>
      <dgm:t>
        <a:bodyPr/>
        <a:lstStyle/>
        <a:p>
          <a:endParaRPr lang="it-IT"/>
        </a:p>
      </dgm:t>
    </dgm:pt>
    <dgm:pt modelId="{DE467EF8-FEEB-4E5A-8DA0-5BC7CB77043E}">
      <dgm:prSet/>
      <dgm:spPr/>
      <dgm:t>
        <a:bodyPr lIns="108000" tIns="216000" rIns="108000" bIns="36000" anchor="b"/>
        <a:lstStyle/>
        <a:p>
          <a:endParaRPr lang="it-IT" sz="500" dirty="0"/>
        </a:p>
      </dgm:t>
    </dgm:pt>
    <dgm:pt modelId="{9D91D41D-8640-4203-8A94-44F490CA867E}" type="parTrans" cxnId="{462D53C3-8637-4CC2-9832-C0F0742A73BA}">
      <dgm:prSet/>
      <dgm:spPr/>
      <dgm:t>
        <a:bodyPr/>
        <a:lstStyle/>
        <a:p>
          <a:endParaRPr lang="it-IT"/>
        </a:p>
      </dgm:t>
    </dgm:pt>
    <dgm:pt modelId="{6933EAE4-D4B3-49E1-862F-0135247FA5CC}" type="sibTrans" cxnId="{462D53C3-8637-4CC2-9832-C0F0742A73BA}">
      <dgm:prSet/>
      <dgm:spPr/>
      <dgm:t>
        <a:bodyPr/>
        <a:lstStyle/>
        <a:p>
          <a:endParaRPr lang="it-IT"/>
        </a:p>
      </dgm:t>
    </dgm:pt>
    <dgm:pt modelId="{9222C843-5B41-45EB-B1F4-3A07BF231382}">
      <dgm:prSet custT="1"/>
      <dgm:spPr/>
      <dgm:t>
        <a:bodyPr lIns="108000" tIns="216000" rIns="108000" bIns="36000" anchor="b"/>
        <a:lstStyle/>
        <a:p>
          <a:r>
            <a:rPr lang="it-IT" sz="1600" dirty="0" smtClean="0"/>
            <a:t> I beni diventano proprietà degli eredi, che possono anche cederli</a:t>
          </a:r>
          <a:endParaRPr lang="it-IT" sz="1600" dirty="0"/>
        </a:p>
      </dgm:t>
    </dgm:pt>
    <dgm:pt modelId="{E30751C0-30EA-44C0-9CD9-82BECA88B9FB}" type="parTrans" cxnId="{546E32F8-DEBC-481A-83C3-A3D639D0A102}">
      <dgm:prSet/>
      <dgm:spPr/>
      <dgm:t>
        <a:bodyPr/>
        <a:lstStyle/>
        <a:p>
          <a:endParaRPr lang="it-IT"/>
        </a:p>
      </dgm:t>
    </dgm:pt>
    <dgm:pt modelId="{BED83F4E-D94A-406A-B68E-19F17277577A}" type="sibTrans" cxnId="{546E32F8-DEBC-481A-83C3-A3D639D0A102}">
      <dgm:prSet/>
      <dgm:spPr/>
      <dgm:t>
        <a:bodyPr/>
        <a:lstStyle/>
        <a:p>
          <a:endParaRPr lang="it-IT"/>
        </a:p>
      </dgm:t>
    </dgm:pt>
    <dgm:pt modelId="{EB8A3519-AA05-4A7D-9E4B-31B3408742BF}">
      <dgm:prSet custT="1"/>
      <dgm:spPr/>
      <dgm:t>
        <a:bodyPr lIns="108000" tIns="216000" rIns="108000" bIns="36000" anchor="b"/>
        <a:lstStyle/>
        <a:p>
          <a:r>
            <a:rPr lang="it-IT" sz="1600" dirty="0" smtClean="0"/>
            <a:t> Il coniuge può risposarsi  </a:t>
          </a:r>
          <a:endParaRPr lang="it-IT" sz="1600" dirty="0"/>
        </a:p>
      </dgm:t>
    </dgm:pt>
    <dgm:pt modelId="{4107DC84-A8F2-4D89-9688-D3900AEAF953}" type="parTrans" cxnId="{6D514DD1-E62A-4311-8CB6-0311F001CE08}">
      <dgm:prSet/>
      <dgm:spPr/>
      <dgm:t>
        <a:bodyPr/>
        <a:lstStyle/>
        <a:p>
          <a:endParaRPr lang="it-IT"/>
        </a:p>
      </dgm:t>
    </dgm:pt>
    <dgm:pt modelId="{0521B396-CD45-450B-99CD-7A616E787F5D}" type="sibTrans" cxnId="{6D514DD1-E62A-4311-8CB6-0311F001CE08}">
      <dgm:prSet/>
      <dgm:spPr/>
      <dgm:t>
        <a:bodyPr/>
        <a:lstStyle/>
        <a:p>
          <a:endParaRPr lang="it-IT"/>
        </a:p>
      </dgm:t>
    </dgm:pt>
    <dgm:pt modelId="{2FBA830E-9975-4262-BBE1-1EF9CFAE6C9F}" type="pres">
      <dgm:prSet presAssocID="{5F6F0753-140B-46A2-8C71-55F569FE26B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444BAD8-DD2B-40B2-883E-667D4240BECA}" type="pres">
      <dgm:prSet presAssocID="{74642614-C4D1-41B7-9E80-A5DECF7D5B2E}" presName="parentLin" presStyleCnt="0"/>
      <dgm:spPr/>
    </dgm:pt>
    <dgm:pt modelId="{B74F3B2A-F883-4C79-AD25-A44F6A7DC26E}" type="pres">
      <dgm:prSet presAssocID="{74642614-C4D1-41B7-9E80-A5DECF7D5B2E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D1277D75-6426-4504-B6C8-F1E0B80D50AC}" type="pres">
      <dgm:prSet presAssocID="{74642614-C4D1-41B7-9E80-A5DECF7D5B2E}" presName="parentText" presStyleLbl="node1" presStyleIdx="0" presStyleCnt="3" custScaleY="32502" custLinFactNeighborX="-100000" custLinFactNeighborY="-6184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62F1A2-63C7-4005-A501-9ED22CDE6987}" type="pres">
      <dgm:prSet presAssocID="{74642614-C4D1-41B7-9E80-A5DECF7D5B2E}" presName="negativeSpace" presStyleCnt="0"/>
      <dgm:spPr/>
    </dgm:pt>
    <dgm:pt modelId="{E98FBB6F-0F1E-43B8-A1F6-1EAB11728206}" type="pres">
      <dgm:prSet presAssocID="{74642614-C4D1-41B7-9E80-A5DECF7D5B2E}" presName="childText" presStyleLbl="conFgAcc1" presStyleIdx="0" presStyleCnt="3" custScaleY="67585" custLinFactNeighborY="-8269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052F96B-037F-45BC-B61E-0EBE1E9F5F8D}" type="pres">
      <dgm:prSet presAssocID="{8E756EFB-2E64-4D84-AE3B-862362EE5D01}" presName="spaceBetweenRectangles" presStyleCnt="0"/>
      <dgm:spPr/>
    </dgm:pt>
    <dgm:pt modelId="{414184EE-7C7C-4AC3-AA78-3ABFDF5B7FD0}" type="pres">
      <dgm:prSet presAssocID="{A71E1559-7C23-40D0-9327-1EA056177FAF}" presName="parentLin" presStyleCnt="0"/>
      <dgm:spPr/>
    </dgm:pt>
    <dgm:pt modelId="{3234F641-5E4E-43F9-A144-9F7954ED78BC}" type="pres">
      <dgm:prSet presAssocID="{A71E1559-7C23-40D0-9327-1EA056177FAF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9CA9E2A6-8420-4C7E-8C48-AB9B2C5C8865}" type="pres">
      <dgm:prSet presAssocID="{A71E1559-7C23-40D0-9327-1EA056177FAF}" presName="parentText" presStyleLbl="node1" presStyleIdx="1" presStyleCnt="3" custScaleY="28243" custLinFactNeighborX="-100000" custLinFactNeighborY="-3482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7D2EAA-C75A-4BE0-A176-6F374695F0F2}" type="pres">
      <dgm:prSet presAssocID="{A71E1559-7C23-40D0-9327-1EA056177FAF}" presName="negativeSpace" presStyleCnt="0"/>
      <dgm:spPr/>
    </dgm:pt>
    <dgm:pt modelId="{F6ACADB8-5203-48CE-9DD0-C1FA7BAD53F7}" type="pres">
      <dgm:prSet presAssocID="{A71E1559-7C23-40D0-9327-1EA056177FAF}" presName="childText" presStyleLbl="conFgAcc1" presStyleIdx="1" presStyleCnt="3" custScaleY="101219" custLinFactNeighborY="-98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BAAE020-3403-4549-80BB-EE7FAC6DAB4A}" type="pres">
      <dgm:prSet presAssocID="{A643BC1F-934B-4E0D-976E-84AE0826139E}" presName="spaceBetweenRectangles" presStyleCnt="0"/>
      <dgm:spPr/>
    </dgm:pt>
    <dgm:pt modelId="{34EB59EF-E2F2-44DC-B15D-E33FE3E5CDE3}" type="pres">
      <dgm:prSet presAssocID="{A4C1F18C-B0F5-45AF-A63B-2A8E7B97A3D3}" presName="parentLin" presStyleCnt="0"/>
      <dgm:spPr/>
    </dgm:pt>
    <dgm:pt modelId="{F0B79B49-0527-437C-AA15-78215F02CFA6}" type="pres">
      <dgm:prSet presAssocID="{A4C1F18C-B0F5-45AF-A63B-2A8E7B97A3D3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FD6A0D21-3DE3-49C1-92D4-D9382AAC890E}" type="pres">
      <dgm:prSet presAssocID="{A4C1F18C-B0F5-45AF-A63B-2A8E7B97A3D3}" presName="parentText" presStyleLbl="node1" presStyleIdx="2" presStyleCnt="3" custScaleY="21727" custLinFactNeighborX="-100000" custLinFactNeighborY="-2019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803302-1CF6-4698-83A1-40AAF6507215}" type="pres">
      <dgm:prSet presAssocID="{A4C1F18C-B0F5-45AF-A63B-2A8E7B97A3D3}" presName="negativeSpace" presStyleCnt="0"/>
      <dgm:spPr/>
    </dgm:pt>
    <dgm:pt modelId="{14CEB74A-6D80-4568-BB30-09210D6C7201}" type="pres">
      <dgm:prSet presAssocID="{A4C1F18C-B0F5-45AF-A63B-2A8E7B97A3D3}" presName="childText" presStyleLbl="conFgAcc1" presStyleIdx="2" presStyleCnt="3" custScaleY="79665" custLinFactNeighborY="4526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3DE30B9-9082-4D64-BA1C-8DE173B056A7}" srcId="{5F6F0753-140B-46A2-8C71-55F569FE26B4}" destId="{74642614-C4D1-41B7-9E80-A5DECF7D5B2E}" srcOrd="0" destOrd="0" parTransId="{3D630927-B984-4810-96C3-1FBE45AE0D5D}" sibTransId="{8E756EFB-2E64-4D84-AE3B-862362EE5D01}"/>
    <dgm:cxn modelId="{4E2AF681-ABEE-40EC-8F78-A1DA6E0B4DAC}" type="presOf" srcId="{EB8A3519-AA05-4A7D-9E4B-31B3408742BF}" destId="{14CEB74A-6D80-4568-BB30-09210D6C7201}" srcOrd="0" destOrd="2" presId="urn:microsoft.com/office/officeart/2005/8/layout/list1"/>
    <dgm:cxn modelId="{462D53C3-8637-4CC2-9832-C0F0742A73BA}" srcId="{A4C1F18C-B0F5-45AF-A63B-2A8E7B97A3D3}" destId="{DE467EF8-FEEB-4E5A-8DA0-5BC7CB77043E}" srcOrd="3" destOrd="0" parTransId="{9D91D41D-8640-4203-8A94-44F490CA867E}" sibTransId="{6933EAE4-D4B3-49E1-862F-0135247FA5CC}"/>
    <dgm:cxn modelId="{2EBF39DD-21F7-4AE8-AF79-67544040C792}" srcId="{A71E1559-7C23-40D0-9327-1EA056177FAF}" destId="{6220305A-6558-4FCD-99AD-923CDB1C3B56}" srcOrd="0" destOrd="0" parTransId="{FE19E0B8-4D3F-46D8-B7C1-8608A135512D}" sibTransId="{052D5A11-145E-44D5-8EE7-12323852C435}"/>
    <dgm:cxn modelId="{6CD3EBA6-8EE2-4C72-88E7-D093DF357E72}" type="presOf" srcId="{74642614-C4D1-41B7-9E80-A5DECF7D5B2E}" destId="{D1277D75-6426-4504-B6C8-F1E0B80D50AC}" srcOrd="1" destOrd="0" presId="urn:microsoft.com/office/officeart/2005/8/layout/list1"/>
    <dgm:cxn modelId="{0607060C-E77D-4387-B09D-BBC85B3CB5A9}" type="presOf" srcId="{DE467EF8-FEEB-4E5A-8DA0-5BC7CB77043E}" destId="{14CEB74A-6D80-4568-BB30-09210D6C7201}" srcOrd="0" destOrd="3" presId="urn:microsoft.com/office/officeart/2005/8/layout/list1"/>
    <dgm:cxn modelId="{26504C46-8761-4D0D-AB94-D414A64F4C20}" type="presOf" srcId="{A71E1559-7C23-40D0-9327-1EA056177FAF}" destId="{3234F641-5E4E-43F9-A144-9F7954ED78BC}" srcOrd="0" destOrd="0" presId="urn:microsoft.com/office/officeart/2005/8/layout/list1"/>
    <dgm:cxn modelId="{6E8F8860-0765-49C2-801F-3263738B9CCF}" type="presOf" srcId="{A71E1559-7C23-40D0-9327-1EA056177FAF}" destId="{9CA9E2A6-8420-4C7E-8C48-AB9B2C5C8865}" srcOrd="1" destOrd="0" presId="urn:microsoft.com/office/officeart/2005/8/layout/list1"/>
    <dgm:cxn modelId="{546E32F8-DEBC-481A-83C3-A3D639D0A102}" srcId="{A4C1F18C-B0F5-45AF-A63B-2A8E7B97A3D3}" destId="{9222C843-5B41-45EB-B1F4-3A07BF231382}" srcOrd="1" destOrd="0" parTransId="{E30751C0-30EA-44C0-9CD9-82BECA88B9FB}" sibTransId="{BED83F4E-D94A-406A-B68E-19F17277577A}"/>
    <dgm:cxn modelId="{F5BCCECB-5668-4AF5-9D1E-101EA0A64A34}" srcId="{A71E1559-7C23-40D0-9327-1EA056177FAF}" destId="{6B16101B-4AB1-4122-88CF-A40281C92E93}" srcOrd="2" destOrd="0" parTransId="{CA405954-B15A-40BC-B864-D322CAB1438A}" sibTransId="{292F1471-A66C-4112-81D3-9ACC47E2BF50}"/>
    <dgm:cxn modelId="{B5504000-A720-4BB0-8C7F-846771628618}" srcId="{5F6F0753-140B-46A2-8C71-55F569FE26B4}" destId="{A71E1559-7C23-40D0-9327-1EA056177FAF}" srcOrd="1" destOrd="0" parTransId="{4AB1E449-4881-4B5F-A36E-4DF375BD2203}" sibTransId="{A643BC1F-934B-4E0D-976E-84AE0826139E}"/>
    <dgm:cxn modelId="{BA0CE479-A110-4421-A028-52D1434B9FEB}" srcId="{74642614-C4D1-41B7-9E80-A5DECF7D5B2E}" destId="{D8FF11F2-0655-4546-B1FF-ECA286C67497}" srcOrd="0" destOrd="0" parTransId="{C89EF8C5-8ABD-4E78-8972-7DFF03619B88}" sibTransId="{B74466E3-7D7A-409F-8407-D64199E1F44A}"/>
    <dgm:cxn modelId="{D4942ABE-1D6E-4D82-9B91-AEFBB78B5BB6}" type="presOf" srcId="{4D95C9AA-FEA0-43EA-BBD1-E007104AAB0E}" destId="{F6ACADB8-5203-48CE-9DD0-C1FA7BAD53F7}" srcOrd="0" destOrd="1" presId="urn:microsoft.com/office/officeart/2005/8/layout/list1"/>
    <dgm:cxn modelId="{727F0676-BC0C-4DD5-B2DA-46BE0E4C21F4}" type="presOf" srcId="{6B16101B-4AB1-4122-88CF-A40281C92E93}" destId="{F6ACADB8-5203-48CE-9DD0-C1FA7BAD53F7}" srcOrd="0" destOrd="2" presId="urn:microsoft.com/office/officeart/2005/8/layout/list1"/>
    <dgm:cxn modelId="{D386444F-3772-4BEE-B449-8CF1CAECD435}" srcId="{A71E1559-7C23-40D0-9327-1EA056177FAF}" destId="{4D95C9AA-FEA0-43EA-BBD1-E007104AAB0E}" srcOrd="1" destOrd="0" parTransId="{7BAA0083-B03B-467F-9F3E-FA9C76503DB0}" sibTransId="{C05A5F74-D115-4C54-ADDA-D7F8548446C5}"/>
    <dgm:cxn modelId="{5AB53F48-8F30-49F9-A610-5EB274516A3F}" type="presOf" srcId="{A69D9E15-B4A9-4E5E-9018-B4C1A62D798B}" destId="{14CEB74A-6D80-4568-BB30-09210D6C7201}" srcOrd="0" destOrd="0" presId="urn:microsoft.com/office/officeart/2005/8/layout/list1"/>
    <dgm:cxn modelId="{AFE9A14D-5418-4334-8CED-C59FF5D3E997}" type="presOf" srcId="{A4C1F18C-B0F5-45AF-A63B-2A8E7B97A3D3}" destId="{FD6A0D21-3DE3-49C1-92D4-D9382AAC890E}" srcOrd="1" destOrd="0" presId="urn:microsoft.com/office/officeart/2005/8/layout/list1"/>
    <dgm:cxn modelId="{4B8DA2D3-C3FD-41DA-A7C9-7FDC812AB142}" type="presOf" srcId="{74642614-C4D1-41B7-9E80-A5DECF7D5B2E}" destId="{B74F3B2A-F883-4C79-AD25-A44F6A7DC26E}" srcOrd="0" destOrd="0" presId="urn:microsoft.com/office/officeart/2005/8/layout/list1"/>
    <dgm:cxn modelId="{C87B7720-3E33-4AC7-BFAC-AAA5B4B52177}" srcId="{A4C1F18C-B0F5-45AF-A63B-2A8E7B97A3D3}" destId="{A69D9E15-B4A9-4E5E-9018-B4C1A62D798B}" srcOrd="0" destOrd="0" parTransId="{38C65AE6-3549-470B-935E-0A0323B7F5FC}" sibTransId="{84CBDAF0-D79C-486D-801E-EA7A43BE363F}"/>
    <dgm:cxn modelId="{D673433F-F190-4997-AA1E-C80CF4ACDB95}" type="presOf" srcId="{6220305A-6558-4FCD-99AD-923CDB1C3B56}" destId="{F6ACADB8-5203-48CE-9DD0-C1FA7BAD53F7}" srcOrd="0" destOrd="0" presId="urn:microsoft.com/office/officeart/2005/8/layout/list1"/>
    <dgm:cxn modelId="{FA613172-79A8-4DB4-A699-1645A790BA51}" type="presOf" srcId="{A4C1F18C-B0F5-45AF-A63B-2A8E7B97A3D3}" destId="{F0B79B49-0527-437C-AA15-78215F02CFA6}" srcOrd="0" destOrd="0" presId="urn:microsoft.com/office/officeart/2005/8/layout/list1"/>
    <dgm:cxn modelId="{B37F164F-58EE-4A88-B8DB-A88BA9A62226}" type="presOf" srcId="{5F6F0753-140B-46A2-8C71-55F569FE26B4}" destId="{2FBA830E-9975-4262-BBE1-1EF9CFAE6C9F}" srcOrd="0" destOrd="0" presId="urn:microsoft.com/office/officeart/2005/8/layout/list1"/>
    <dgm:cxn modelId="{F701601C-57FD-4D12-B37A-F87EFE5F9152}" type="presOf" srcId="{D8FF11F2-0655-4546-B1FF-ECA286C67497}" destId="{E98FBB6F-0F1E-43B8-A1F6-1EAB11728206}" srcOrd="0" destOrd="0" presId="urn:microsoft.com/office/officeart/2005/8/layout/list1"/>
    <dgm:cxn modelId="{5CF23AE8-5D9E-499B-9147-D8D0CE6ACB47}" srcId="{5F6F0753-140B-46A2-8C71-55F569FE26B4}" destId="{A4C1F18C-B0F5-45AF-A63B-2A8E7B97A3D3}" srcOrd="2" destOrd="0" parTransId="{87851BCE-6DC4-42A1-B98E-13118B5039ED}" sibTransId="{136DF844-496D-4573-9E95-555AF54704E5}"/>
    <dgm:cxn modelId="{FCA2CD8F-9BE1-4BFF-B55E-77FEFF30AF09}" type="presOf" srcId="{9222C843-5B41-45EB-B1F4-3A07BF231382}" destId="{14CEB74A-6D80-4568-BB30-09210D6C7201}" srcOrd="0" destOrd="1" presId="urn:microsoft.com/office/officeart/2005/8/layout/list1"/>
    <dgm:cxn modelId="{6D514DD1-E62A-4311-8CB6-0311F001CE08}" srcId="{A4C1F18C-B0F5-45AF-A63B-2A8E7B97A3D3}" destId="{EB8A3519-AA05-4A7D-9E4B-31B3408742BF}" srcOrd="2" destOrd="0" parTransId="{4107DC84-A8F2-4D89-9688-D3900AEAF953}" sibTransId="{0521B396-CD45-450B-99CD-7A616E787F5D}"/>
    <dgm:cxn modelId="{16A0BDA3-B99D-4BA3-B1CE-014B0B1F5A5B}" type="presParOf" srcId="{2FBA830E-9975-4262-BBE1-1EF9CFAE6C9F}" destId="{7444BAD8-DD2B-40B2-883E-667D4240BECA}" srcOrd="0" destOrd="0" presId="urn:microsoft.com/office/officeart/2005/8/layout/list1"/>
    <dgm:cxn modelId="{0A9E98F4-058D-44C9-87F5-60E343B0147A}" type="presParOf" srcId="{7444BAD8-DD2B-40B2-883E-667D4240BECA}" destId="{B74F3B2A-F883-4C79-AD25-A44F6A7DC26E}" srcOrd="0" destOrd="0" presId="urn:microsoft.com/office/officeart/2005/8/layout/list1"/>
    <dgm:cxn modelId="{B1C4B1AA-E438-4842-AAF4-BFE88E1EAA77}" type="presParOf" srcId="{7444BAD8-DD2B-40B2-883E-667D4240BECA}" destId="{D1277D75-6426-4504-B6C8-F1E0B80D50AC}" srcOrd="1" destOrd="0" presId="urn:microsoft.com/office/officeart/2005/8/layout/list1"/>
    <dgm:cxn modelId="{0FDA1522-0737-4CB6-BD68-3C70795410E0}" type="presParOf" srcId="{2FBA830E-9975-4262-BBE1-1EF9CFAE6C9F}" destId="{9D62F1A2-63C7-4005-A501-9ED22CDE6987}" srcOrd="1" destOrd="0" presId="urn:microsoft.com/office/officeart/2005/8/layout/list1"/>
    <dgm:cxn modelId="{F7D5AA68-FF68-43CD-8D0E-7D89742F77BB}" type="presParOf" srcId="{2FBA830E-9975-4262-BBE1-1EF9CFAE6C9F}" destId="{E98FBB6F-0F1E-43B8-A1F6-1EAB11728206}" srcOrd="2" destOrd="0" presId="urn:microsoft.com/office/officeart/2005/8/layout/list1"/>
    <dgm:cxn modelId="{D40D4280-5062-4B3A-A690-70DFA174C0CD}" type="presParOf" srcId="{2FBA830E-9975-4262-BBE1-1EF9CFAE6C9F}" destId="{4052F96B-037F-45BC-B61E-0EBE1E9F5F8D}" srcOrd="3" destOrd="0" presId="urn:microsoft.com/office/officeart/2005/8/layout/list1"/>
    <dgm:cxn modelId="{E4404607-6EE2-42A3-8A6A-16AB599FC088}" type="presParOf" srcId="{2FBA830E-9975-4262-BBE1-1EF9CFAE6C9F}" destId="{414184EE-7C7C-4AC3-AA78-3ABFDF5B7FD0}" srcOrd="4" destOrd="0" presId="urn:microsoft.com/office/officeart/2005/8/layout/list1"/>
    <dgm:cxn modelId="{28FDBEF2-09E9-4D87-9A42-A30DE659F74A}" type="presParOf" srcId="{414184EE-7C7C-4AC3-AA78-3ABFDF5B7FD0}" destId="{3234F641-5E4E-43F9-A144-9F7954ED78BC}" srcOrd="0" destOrd="0" presId="urn:microsoft.com/office/officeart/2005/8/layout/list1"/>
    <dgm:cxn modelId="{B060F0D8-5015-404B-8F49-206FAC4D6468}" type="presParOf" srcId="{414184EE-7C7C-4AC3-AA78-3ABFDF5B7FD0}" destId="{9CA9E2A6-8420-4C7E-8C48-AB9B2C5C8865}" srcOrd="1" destOrd="0" presId="urn:microsoft.com/office/officeart/2005/8/layout/list1"/>
    <dgm:cxn modelId="{04D5F884-BC64-4306-AAD6-A072C9835318}" type="presParOf" srcId="{2FBA830E-9975-4262-BBE1-1EF9CFAE6C9F}" destId="{897D2EAA-C75A-4BE0-A176-6F374695F0F2}" srcOrd="5" destOrd="0" presId="urn:microsoft.com/office/officeart/2005/8/layout/list1"/>
    <dgm:cxn modelId="{E6DA2BC8-E79D-4365-A452-D67F2264128B}" type="presParOf" srcId="{2FBA830E-9975-4262-BBE1-1EF9CFAE6C9F}" destId="{F6ACADB8-5203-48CE-9DD0-C1FA7BAD53F7}" srcOrd="6" destOrd="0" presId="urn:microsoft.com/office/officeart/2005/8/layout/list1"/>
    <dgm:cxn modelId="{DB9F9A9D-AF72-4A05-9E6B-11D89C585209}" type="presParOf" srcId="{2FBA830E-9975-4262-BBE1-1EF9CFAE6C9F}" destId="{8BAAE020-3403-4549-80BB-EE7FAC6DAB4A}" srcOrd="7" destOrd="0" presId="urn:microsoft.com/office/officeart/2005/8/layout/list1"/>
    <dgm:cxn modelId="{BE682E73-6E49-4754-8C33-488BCE539B1B}" type="presParOf" srcId="{2FBA830E-9975-4262-BBE1-1EF9CFAE6C9F}" destId="{34EB59EF-E2F2-44DC-B15D-E33FE3E5CDE3}" srcOrd="8" destOrd="0" presId="urn:microsoft.com/office/officeart/2005/8/layout/list1"/>
    <dgm:cxn modelId="{ED641D82-8FFB-4310-81D9-B8696BDB7C37}" type="presParOf" srcId="{34EB59EF-E2F2-44DC-B15D-E33FE3E5CDE3}" destId="{F0B79B49-0527-437C-AA15-78215F02CFA6}" srcOrd="0" destOrd="0" presId="urn:microsoft.com/office/officeart/2005/8/layout/list1"/>
    <dgm:cxn modelId="{B05A7D57-6E71-4080-83ED-973A5E9846B0}" type="presParOf" srcId="{34EB59EF-E2F2-44DC-B15D-E33FE3E5CDE3}" destId="{FD6A0D21-3DE3-49C1-92D4-D9382AAC890E}" srcOrd="1" destOrd="0" presId="urn:microsoft.com/office/officeart/2005/8/layout/list1"/>
    <dgm:cxn modelId="{69CAFC0C-C441-4A69-873F-84C80A206928}" type="presParOf" srcId="{2FBA830E-9975-4262-BBE1-1EF9CFAE6C9F}" destId="{C3803302-1CF6-4698-83A1-40AAF6507215}" srcOrd="9" destOrd="0" presId="urn:microsoft.com/office/officeart/2005/8/layout/list1"/>
    <dgm:cxn modelId="{99D9126D-3A78-44E1-979E-368E07E0AA76}" type="presParOf" srcId="{2FBA830E-9975-4262-BBE1-1EF9CFAE6C9F}" destId="{14CEB74A-6D80-4568-BB30-09210D6C720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3AFEDE-9673-4372-A7AD-8714B1B63330}">
      <dsp:nvSpPr>
        <dsp:cNvPr id="0" name=""/>
        <dsp:cNvSpPr/>
      </dsp:nvSpPr>
      <dsp:spPr>
        <a:xfrm>
          <a:off x="0" y="473446"/>
          <a:ext cx="8712968" cy="1320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223" tIns="895604" rIns="67622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È importante per le norme giuridiche</a:t>
          </a:r>
          <a:endParaRPr lang="it-IT" sz="2000" kern="1200" dirty="0"/>
        </a:p>
      </dsp:txBody>
      <dsp:txXfrm>
        <a:off x="0" y="473446"/>
        <a:ext cx="8712968" cy="1320637"/>
      </dsp:txXfrm>
    </dsp:sp>
    <dsp:sp modelId="{3315B076-961C-481A-BA7C-27222E5AD05B}">
      <dsp:nvSpPr>
        <dsp:cNvPr id="0" name=""/>
        <dsp:cNvSpPr/>
      </dsp:nvSpPr>
      <dsp:spPr>
        <a:xfrm>
          <a:off x="435648" y="35409"/>
          <a:ext cx="7719236" cy="126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/>
            <a:t>SEDE DELLA PERSONA FISICA</a:t>
          </a:r>
          <a:endParaRPr lang="it-IT" sz="4000" b="1" kern="1200" dirty="0"/>
        </a:p>
      </dsp:txBody>
      <dsp:txXfrm>
        <a:off x="435648" y="35409"/>
        <a:ext cx="7719236" cy="1269360"/>
      </dsp:txXfrm>
    </dsp:sp>
    <dsp:sp modelId="{EB18210B-311E-40C5-B955-EE39901A59AD}">
      <dsp:nvSpPr>
        <dsp:cNvPr id="0" name=""/>
        <dsp:cNvSpPr/>
      </dsp:nvSpPr>
      <dsp:spPr>
        <a:xfrm>
          <a:off x="0" y="2761104"/>
          <a:ext cx="8712968" cy="1659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223" tIns="895604" rIns="67622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RESIDENZA, DOMICILIO, riconosciute dalle norme giuridiche. 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DIMORA: considerata solo se non sono note le prime due</a:t>
          </a:r>
          <a:endParaRPr lang="it-IT" sz="2000" kern="1200" dirty="0"/>
        </a:p>
      </dsp:txBody>
      <dsp:txXfrm>
        <a:off x="0" y="2761104"/>
        <a:ext cx="8712968" cy="1659262"/>
      </dsp:txXfrm>
    </dsp:sp>
    <dsp:sp modelId="{E53BC35A-46EF-4E94-8BDB-3AC644E7EB5D}">
      <dsp:nvSpPr>
        <dsp:cNvPr id="0" name=""/>
        <dsp:cNvSpPr/>
      </dsp:nvSpPr>
      <dsp:spPr>
        <a:xfrm>
          <a:off x="216026" y="2161223"/>
          <a:ext cx="8310002" cy="126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smtClean="0"/>
            <a:t>Tipi:  RESIDENZA, DOMICILIO, DIMORA</a:t>
          </a:r>
          <a:endParaRPr lang="it-IT" sz="3200" b="1" kern="1200" dirty="0"/>
        </a:p>
      </dsp:txBody>
      <dsp:txXfrm>
        <a:off x="216026" y="2161223"/>
        <a:ext cx="8310002" cy="12693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3AFEDE-9673-4372-A7AD-8714B1B63330}">
      <dsp:nvSpPr>
        <dsp:cNvPr id="0" name=""/>
        <dsp:cNvSpPr/>
      </dsp:nvSpPr>
      <dsp:spPr>
        <a:xfrm>
          <a:off x="0" y="0"/>
          <a:ext cx="8712968" cy="1134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000" tIns="562356" rIns="18000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È iscritta all’anagrafe del Comune. Importante per esercitare diritti (votare, richiedere servizi pubblici … ) ricevere comunicazioni ufficiali (es. atti giudiziari) </a:t>
          </a:r>
          <a:endParaRPr lang="it-IT" sz="1600" kern="1200" dirty="0"/>
        </a:p>
      </dsp:txBody>
      <dsp:txXfrm>
        <a:off x="0" y="0"/>
        <a:ext cx="8712968" cy="1134449"/>
      </dsp:txXfrm>
    </dsp:sp>
    <dsp:sp modelId="{3315B076-961C-481A-BA7C-27222E5AD05B}">
      <dsp:nvSpPr>
        <dsp:cNvPr id="0" name=""/>
        <dsp:cNvSpPr/>
      </dsp:nvSpPr>
      <dsp:spPr>
        <a:xfrm>
          <a:off x="288033" y="0"/>
          <a:ext cx="7719236" cy="480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RESIDENZA </a:t>
          </a:r>
          <a:r>
            <a:rPr lang="it-IT" sz="2400" kern="1200" dirty="0" smtClean="0"/>
            <a:t>= luogo in cui la persona vive </a:t>
          </a:r>
          <a:r>
            <a:rPr lang="it-IT" sz="2400" b="1" kern="1200" dirty="0" smtClean="0"/>
            <a:t>abitualmente</a:t>
          </a:r>
          <a:endParaRPr lang="it-IT" sz="2400" b="1" kern="1200" dirty="0"/>
        </a:p>
      </dsp:txBody>
      <dsp:txXfrm>
        <a:off x="288033" y="0"/>
        <a:ext cx="7719236" cy="480859"/>
      </dsp:txXfrm>
    </dsp:sp>
    <dsp:sp modelId="{EB18210B-311E-40C5-B955-EE39901A59AD}">
      <dsp:nvSpPr>
        <dsp:cNvPr id="0" name=""/>
        <dsp:cNvSpPr/>
      </dsp:nvSpPr>
      <dsp:spPr>
        <a:xfrm>
          <a:off x="0" y="1080115"/>
          <a:ext cx="8712968" cy="1086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72000" rIns="72000" bIns="72000" numCol="1" spcCol="1270" anchor="b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Esempio; l’albergo in cui trascorre una vacanza</a:t>
          </a:r>
          <a:endParaRPr lang="it-IT" sz="1600" kern="1200" dirty="0"/>
        </a:p>
      </dsp:txBody>
      <dsp:txXfrm>
        <a:off x="0" y="1080115"/>
        <a:ext cx="8712968" cy="1086849"/>
      </dsp:txXfrm>
    </dsp:sp>
    <dsp:sp modelId="{E53BC35A-46EF-4E94-8BDB-3AC644E7EB5D}">
      <dsp:nvSpPr>
        <dsp:cNvPr id="0" name=""/>
        <dsp:cNvSpPr/>
      </dsp:nvSpPr>
      <dsp:spPr>
        <a:xfrm>
          <a:off x="144015" y="1080118"/>
          <a:ext cx="8296030" cy="752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0" rIns="1080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DIMORA = </a:t>
          </a:r>
          <a:r>
            <a:rPr lang="it-IT" sz="2400" b="0" kern="1200" dirty="0" smtClean="0"/>
            <a:t>luogo in cui una persona si trova occasionalmente,  per un certo tempo </a:t>
          </a:r>
          <a:endParaRPr lang="it-IT" sz="2400" b="0" kern="1200" dirty="0"/>
        </a:p>
      </dsp:txBody>
      <dsp:txXfrm>
        <a:off x="144015" y="1080118"/>
        <a:ext cx="8296030" cy="752934"/>
      </dsp:txXfrm>
    </dsp:sp>
    <dsp:sp modelId="{CBEDC51D-FEE7-4A3F-84FE-952976E20EFE}">
      <dsp:nvSpPr>
        <dsp:cNvPr id="0" name=""/>
        <dsp:cNvSpPr/>
      </dsp:nvSpPr>
      <dsp:spPr>
        <a:xfrm>
          <a:off x="0" y="2773061"/>
          <a:ext cx="8712968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72000" rIns="72000" bIns="7200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Può coincidere  o non coincidere con la residenza. Esempi: lo studio professionale di un medico, di un avvocato; la sede dell’impresa per un imprenditore. 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TIPI: </a:t>
          </a:r>
          <a:r>
            <a:rPr lang="it-IT" sz="1600" u="sng" kern="1200" dirty="0" smtClean="0"/>
            <a:t>VOLONTARIO</a:t>
          </a:r>
          <a:r>
            <a:rPr lang="it-IT" sz="1600" kern="1200" dirty="0" smtClean="0"/>
            <a:t> (scelto dalla persona) o </a:t>
          </a:r>
          <a:r>
            <a:rPr lang="it-IT" sz="1600" u="sng" kern="1200" dirty="0" smtClean="0"/>
            <a:t>LEGALE</a:t>
          </a:r>
          <a:r>
            <a:rPr lang="it-IT" sz="1600" kern="1200" dirty="0" smtClean="0"/>
            <a:t> (indicato dalla legge, obbligatorio. Esempio: i figli minorenni, presso i genitori ….). </a:t>
          </a:r>
          <a:r>
            <a:rPr lang="it-IT" sz="1600" u="sng" kern="1200" dirty="0" smtClean="0"/>
            <a:t>GENERALE</a:t>
          </a:r>
          <a:r>
            <a:rPr lang="it-IT" sz="1600" kern="1200" dirty="0" smtClean="0"/>
            <a:t> (per tutti gli affari e interessi) o </a:t>
          </a:r>
          <a:r>
            <a:rPr lang="it-IT" sz="1600" u="sng" kern="1200" dirty="0" smtClean="0"/>
            <a:t>SPECIALE</a:t>
          </a:r>
          <a:r>
            <a:rPr lang="it-IT" sz="1600" kern="1200" dirty="0" smtClean="0"/>
            <a:t> (solo per uno specifico affare o interesse  </a:t>
          </a:r>
          <a:endParaRPr lang="it-IT" sz="1600" kern="1200" dirty="0"/>
        </a:p>
      </dsp:txBody>
      <dsp:txXfrm>
        <a:off x="0" y="2773061"/>
        <a:ext cx="8712968" cy="1612800"/>
      </dsp:txXfrm>
    </dsp:sp>
    <dsp:sp modelId="{B2F18A5B-7200-4526-950E-11F05C3DB6DA}">
      <dsp:nvSpPr>
        <dsp:cNvPr id="0" name=""/>
        <dsp:cNvSpPr/>
      </dsp:nvSpPr>
      <dsp:spPr>
        <a:xfrm>
          <a:off x="144014" y="2232255"/>
          <a:ext cx="8280213" cy="8304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DOMICILIO = </a:t>
          </a:r>
          <a:r>
            <a:rPr lang="it-IT" sz="2400" b="0" kern="1200" dirty="0" smtClean="0"/>
            <a:t>luogo in cui la persona ha i suoi interessi economici, lavorativi, di affari. </a:t>
          </a:r>
          <a:endParaRPr lang="it-IT" sz="2400" b="0" kern="1200" dirty="0"/>
        </a:p>
      </dsp:txBody>
      <dsp:txXfrm>
        <a:off x="144014" y="2232255"/>
        <a:ext cx="8280213" cy="83048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04051B-C740-47E6-8F55-CC1AF6F66843}">
      <dsp:nvSpPr>
        <dsp:cNvPr id="0" name=""/>
        <dsp:cNvSpPr/>
      </dsp:nvSpPr>
      <dsp:spPr>
        <a:xfrm>
          <a:off x="0" y="725071"/>
          <a:ext cx="8064896" cy="10376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5926" tIns="374904" rIns="62592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Importante, per le norme giuridiche, sapere il </a:t>
          </a:r>
          <a:r>
            <a:rPr lang="it-IT" sz="2000" b="1" u="sng" kern="1200" dirty="0" smtClean="0"/>
            <a:t>luogo </a:t>
          </a:r>
          <a:r>
            <a:rPr lang="it-IT" sz="2000" kern="1200" dirty="0" smtClean="0"/>
            <a:t>e il </a:t>
          </a:r>
          <a:r>
            <a:rPr lang="it-IT" sz="2000" b="1" u="sng" kern="1200" dirty="0" smtClean="0"/>
            <a:t>momento</a:t>
          </a:r>
          <a:r>
            <a:rPr lang="it-IT" sz="2000" kern="1200" dirty="0" smtClean="0"/>
            <a:t> esatto della morte </a:t>
          </a:r>
          <a:endParaRPr lang="it-IT" sz="2000" kern="1200" dirty="0"/>
        </a:p>
      </dsp:txBody>
      <dsp:txXfrm>
        <a:off x="0" y="725071"/>
        <a:ext cx="8064896" cy="1037663"/>
      </dsp:txXfrm>
    </dsp:sp>
    <dsp:sp modelId="{08F1BEB9-7D9F-47DE-929C-5A54326FEB8E}">
      <dsp:nvSpPr>
        <dsp:cNvPr id="0" name=""/>
        <dsp:cNvSpPr/>
      </dsp:nvSpPr>
      <dsp:spPr>
        <a:xfrm>
          <a:off x="0" y="77003"/>
          <a:ext cx="7578082" cy="897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FINE DELLA PERSONA FISICA:  LA MORTE. </a:t>
          </a:r>
          <a:endParaRPr lang="it-IT" sz="2800" kern="1200" dirty="0"/>
        </a:p>
      </dsp:txBody>
      <dsp:txXfrm>
        <a:off x="0" y="77003"/>
        <a:ext cx="7578082" cy="897256"/>
      </dsp:txXfrm>
    </dsp:sp>
    <dsp:sp modelId="{8BB95398-999B-472B-B5DF-7B845ACA9F83}">
      <dsp:nvSpPr>
        <dsp:cNvPr id="0" name=""/>
        <dsp:cNvSpPr/>
      </dsp:nvSpPr>
      <dsp:spPr>
        <a:xfrm>
          <a:off x="1815891" y="1872209"/>
          <a:ext cx="6064317" cy="7658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108000" rIns="72000" bIns="7200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per sapere qual è il tribunale competente a giudicare sui fatti legati alla morte  </a:t>
          </a:r>
          <a:endParaRPr lang="it-IT" sz="1800" kern="1200" dirty="0"/>
        </a:p>
      </dsp:txBody>
      <dsp:txXfrm>
        <a:off x="1815891" y="1872209"/>
        <a:ext cx="6064317" cy="765854"/>
      </dsp:txXfrm>
    </dsp:sp>
    <dsp:sp modelId="{B5EB6DD0-3111-427A-ACA1-28343FE2F01E}">
      <dsp:nvSpPr>
        <dsp:cNvPr id="0" name=""/>
        <dsp:cNvSpPr/>
      </dsp:nvSpPr>
      <dsp:spPr>
        <a:xfrm>
          <a:off x="72656" y="1805192"/>
          <a:ext cx="1830924" cy="535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LUOGO:</a:t>
          </a:r>
          <a:endParaRPr lang="it-IT" sz="2000" b="1" kern="1200" dirty="0"/>
        </a:p>
      </dsp:txBody>
      <dsp:txXfrm>
        <a:off x="72656" y="1805192"/>
        <a:ext cx="1830924" cy="535270"/>
      </dsp:txXfrm>
    </dsp:sp>
    <dsp:sp modelId="{FC5A9B57-1F26-47D9-8E8E-AAD29AB1FB28}">
      <dsp:nvSpPr>
        <dsp:cNvPr id="0" name=""/>
        <dsp:cNvSpPr/>
      </dsp:nvSpPr>
      <dsp:spPr>
        <a:xfrm>
          <a:off x="1818150" y="2736305"/>
          <a:ext cx="6030687" cy="732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108000" rIns="108000" bIns="7200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per stabilire da quando i beni del defunto passano agli eredi. </a:t>
          </a:r>
          <a:endParaRPr lang="it-IT" sz="1800" kern="1200" dirty="0"/>
        </a:p>
      </dsp:txBody>
      <dsp:txXfrm>
        <a:off x="1818150" y="2736305"/>
        <a:ext cx="6030687" cy="732717"/>
      </dsp:txXfrm>
    </dsp:sp>
    <dsp:sp modelId="{6096935A-F64E-4B44-9193-931EF65E805B}">
      <dsp:nvSpPr>
        <dsp:cNvPr id="0" name=""/>
        <dsp:cNvSpPr/>
      </dsp:nvSpPr>
      <dsp:spPr>
        <a:xfrm>
          <a:off x="0" y="2736295"/>
          <a:ext cx="1910864" cy="48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MOMENTO:</a:t>
          </a:r>
          <a:endParaRPr lang="it-IT" sz="2000" b="1" kern="1200" dirty="0"/>
        </a:p>
      </dsp:txBody>
      <dsp:txXfrm>
        <a:off x="0" y="2736295"/>
        <a:ext cx="1910864" cy="48269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96B397-D651-4403-8F51-3B8800337A57}">
      <dsp:nvSpPr>
        <dsp:cNvPr id="0" name=""/>
        <dsp:cNvSpPr/>
      </dsp:nvSpPr>
      <dsp:spPr>
        <a:xfrm>
          <a:off x="0" y="144938"/>
          <a:ext cx="82089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9D7FB-E403-404B-82AD-BE2A7A69297F}">
      <dsp:nvSpPr>
        <dsp:cNvPr id="0" name=""/>
        <dsp:cNvSpPr/>
      </dsp:nvSpPr>
      <dsp:spPr>
        <a:xfrm>
          <a:off x="348084" y="0"/>
          <a:ext cx="7811067" cy="10891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FINE DELLA PERSONA FISICA:  LA SCOMPARSA. </a:t>
          </a:r>
          <a:endParaRPr lang="it-IT" sz="2400" b="1" kern="1200" dirty="0"/>
        </a:p>
      </dsp:txBody>
      <dsp:txXfrm>
        <a:off x="348084" y="0"/>
        <a:ext cx="7811067" cy="1089116"/>
      </dsp:txXfrm>
    </dsp:sp>
    <dsp:sp modelId="{741B5124-E292-4540-B50E-E8E4906FB87B}">
      <dsp:nvSpPr>
        <dsp:cNvPr id="0" name=""/>
        <dsp:cNvSpPr/>
      </dsp:nvSpPr>
      <dsp:spPr>
        <a:xfrm>
          <a:off x="2664284" y="1835182"/>
          <a:ext cx="5472635" cy="8890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108000" rIns="108000" bIns="7200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kern="1200" dirty="0" smtClean="0"/>
            <a:t>una persona non da più notizie di sé; non si è certi della morte</a:t>
          </a:r>
          <a:endParaRPr lang="it-IT" sz="2400" kern="1200" dirty="0"/>
        </a:p>
      </dsp:txBody>
      <dsp:txXfrm>
        <a:off x="2664284" y="1835182"/>
        <a:ext cx="5472635" cy="889032"/>
      </dsp:txXfrm>
    </dsp:sp>
    <dsp:sp modelId="{04C95EB5-A2A2-436B-BB03-72B33078F900}">
      <dsp:nvSpPr>
        <dsp:cNvPr id="0" name=""/>
        <dsp:cNvSpPr/>
      </dsp:nvSpPr>
      <dsp:spPr>
        <a:xfrm>
          <a:off x="72008" y="1959989"/>
          <a:ext cx="2433876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SCOMPARSA: </a:t>
          </a:r>
          <a:endParaRPr lang="it-IT" sz="2400" b="1" kern="1200" dirty="0"/>
        </a:p>
      </dsp:txBody>
      <dsp:txXfrm>
        <a:off x="72008" y="1959989"/>
        <a:ext cx="2433876" cy="590400"/>
      </dsp:txXfrm>
    </dsp:sp>
    <dsp:sp modelId="{D940D850-E59B-49BB-94F7-51840C245B5D}">
      <dsp:nvSpPr>
        <dsp:cNvPr id="0" name=""/>
        <dsp:cNvSpPr/>
      </dsp:nvSpPr>
      <dsp:spPr>
        <a:xfrm>
          <a:off x="2664284" y="2980068"/>
          <a:ext cx="5472635" cy="9877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108000" rIns="108000" bIns="10800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kern="1200" dirty="0" smtClean="0"/>
            <a:t>è ancora valido il Matrimonio? Chi cura i beni dello scomparso? </a:t>
          </a:r>
          <a:endParaRPr lang="it-IT" sz="2400" kern="1200" dirty="0"/>
        </a:p>
      </dsp:txBody>
      <dsp:txXfrm>
        <a:off x="2664284" y="2980068"/>
        <a:ext cx="5472635" cy="987794"/>
      </dsp:txXfrm>
    </dsp:sp>
    <dsp:sp modelId="{DB3734E8-B591-4A33-869D-2C7609C404D8}">
      <dsp:nvSpPr>
        <dsp:cNvPr id="0" name=""/>
        <dsp:cNvSpPr/>
      </dsp:nvSpPr>
      <dsp:spPr>
        <a:xfrm>
          <a:off x="72008" y="3019332"/>
          <a:ext cx="2505877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PROBLEMI:</a:t>
          </a:r>
          <a:r>
            <a:rPr lang="it-IT" sz="2000" kern="1200" dirty="0" smtClean="0"/>
            <a:t> </a:t>
          </a:r>
          <a:endParaRPr lang="it-IT" sz="2000" kern="1200" dirty="0"/>
        </a:p>
      </dsp:txBody>
      <dsp:txXfrm>
        <a:off x="72008" y="3019332"/>
        <a:ext cx="2505877" cy="5904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8FBB6F-0F1E-43B8-A1F6-1EAB11728206}">
      <dsp:nvSpPr>
        <dsp:cNvPr id="0" name=""/>
        <dsp:cNvSpPr/>
      </dsp:nvSpPr>
      <dsp:spPr>
        <a:xfrm>
          <a:off x="0" y="51619"/>
          <a:ext cx="7992888" cy="11070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72000" rIns="144000" bIns="7200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il Tribunale nomina un CURATORE dei beni dello scomparso , su richiesta di chiunque abbia interesse</a:t>
          </a:r>
          <a:endParaRPr lang="it-IT" sz="1600" kern="1200" dirty="0"/>
        </a:p>
      </dsp:txBody>
      <dsp:txXfrm>
        <a:off x="0" y="51619"/>
        <a:ext cx="7992888" cy="1107042"/>
      </dsp:txXfrm>
    </dsp:sp>
    <dsp:sp modelId="{D1277D75-6426-4504-B6C8-F1E0B80D50AC}">
      <dsp:nvSpPr>
        <dsp:cNvPr id="0" name=""/>
        <dsp:cNvSpPr/>
      </dsp:nvSpPr>
      <dsp:spPr>
        <a:xfrm>
          <a:off x="0" y="0"/>
          <a:ext cx="5595021" cy="623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1°) PROVVEDIMENTI CAUTELARI</a:t>
          </a:r>
          <a:r>
            <a:rPr lang="it-IT" sz="500" kern="1200" dirty="0" smtClean="0"/>
            <a:t>: </a:t>
          </a:r>
          <a:endParaRPr lang="it-IT" sz="500" kern="1200" dirty="0"/>
        </a:p>
      </dsp:txBody>
      <dsp:txXfrm>
        <a:off x="0" y="0"/>
        <a:ext cx="5595021" cy="623648"/>
      </dsp:txXfrm>
    </dsp:sp>
    <dsp:sp modelId="{F6ACADB8-5203-48CE-9DD0-C1FA7BAD53F7}">
      <dsp:nvSpPr>
        <dsp:cNvPr id="0" name=""/>
        <dsp:cNvSpPr/>
      </dsp:nvSpPr>
      <dsp:spPr>
        <a:xfrm>
          <a:off x="0" y="1347762"/>
          <a:ext cx="7992888" cy="16579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108000" rIns="72000" bIns="10800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Fatta dal Tribunale dopo </a:t>
          </a:r>
          <a:r>
            <a:rPr lang="it-IT" sz="1600" b="1" kern="1200" dirty="0" smtClean="0"/>
            <a:t>2 anni dall’ultima notizia</a:t>
          </a:r>
          <a:r>
            <a:rPr lang="it-IT" sz="1600" kern="1200" dirty="0" smtClean="0"/>
            <a:t>, su richiesta di chi crede di avere diritti sui beni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Si apre il testamento, se c’è: i beni vengono dati in possesso temporaneo agli eredi, che non possono cederli;  i debitori possono sospendere i pagamenti 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Il Matrimonio resta valido; il coniuge non si può risposare. </a:t>
          </a:r>
          <a:endParaRPr lang="it-IT" sz="1600" kern="1200" dirty="0"/>
        </a:p>
      </dsp:txBody>
      <dsp:txXfrm>
        <a:off x="0" y="1347762"/>
        <a:ext cx="7992888" cy="1657967"/>
      </dsp:txXfrm>
    </dsp:sp>
    <dsp:sp modelId="{9CA9E2A6-8420-4C7E-8C48-AB9B2C5C8865}">
      <dsp:nvSpPr>
        <dsp:cNvPr id="0" name=""/>
        <dsp:cNvSpPr/>
      </dsp:nvSpPr>
      <dsp:spPr>
        <a:xfrm>
          <a:off x="0" y="1131748"/>
          <a:ext cx="5595021" cy="541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2°) DICHIARAZIONE </a:t>
          </a:r>
          <a:r>
            <a:rPr lang="it-IT" sz="2000" kern="1200" dirty="0" err="1" smtClean="0"/>
            <a:t>DI</a:t>
          </a:r>
          <a:r>
            <a:rPr lang="it-IT" sz="2000" kern="1200" dirty="0" smtClean="0"/>
            <a:t> ASSENZA: </a:t>
          </a:r>
          <a:endParaRPr lang="it-IT" sz="2000" kern="1200" dirty="0"/>
        </a:p>
      </dsp:txBody>
      <dsp:txXfrm>
        <a:off x="0" y="1131748"/>
        <a:ext cx="5595021" cy="541926"/>
      </dsp:txXfrm>
    </dsp:sp>
    <dsp:sp modelId="{14CEB74A-6D80-4568-BB30-09210D6C7201}">
      <dsp:nvSpPr>
        <dsp:cNvPr id="0" name=""/>
        <dsp:cNvSpPr/>
      </dsp:nvSpPr>
      <dsp:spPr>
        <a:xfrm>
          <a:off x="0" y="3190812"/>
          <a:ext cx="7992888" cy="13456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216000" rIns="108000" bIns="3600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 Fatta dal Tribunale dopo </a:t>
          </a:r>
          <a:r>
            <a:rPr lang="it-IT" sz="1600" b="1" kern="1200" dirty="0" smtClean="0"/>
            <a:t>10 anni dall’ultima notizia</a:t>
          </a:r>
          <a:r>
            <a:rPr lang="it-IT" sz="1600" kern="1200" dirty="0" smtClean="0"/>
            <a:t>, su richiesta di chiunque abbia interesse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 I beni diventano proprietà degli eredi, che possono anche cederli</a:t>
          </a:r>
          <a:endParaRPr lang="it-I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/>
            <a:t> Il coniuge può risposarsi  </a:t>
          </a:r>
          <a:endParaRPr lang="it-IT" sz="1600" kern="1200" dirty="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500" kern="1200" dirty="0"/>
        </a:p>
      </dsp:txBody>
      <dsp:txXfrm>
        <a:off x="0" y="3190812"/>
        <a:ext cx="7992888" cy="1345691"/>
      </dsp:txXfrm>
    </dsp:sp>
    <dsp:sp modelId="{FD6A0D21-3DE3-49C1-92D4-D9382AAC890E}">
      <dsp:nvSpPr>
        <dsp:cNvPr id="0" name=""/>
        <dsp:cNvSpPr/>
      </dsp:nvSpPr>
      <dsp:spPr>
        <a:xfrm>
          <a:off x="0" y="3003943"/>
          <a:ext cx="5595021" cy="4168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3°) DICHIARAZIONE </a:t>
          </a:r>
          <a:r>
            <a:rPr lang="it-IT" sz="2000" kern="1200" dirty="0" err="1" smtClean="0"/>
            <a:t>DI</a:t>
          </a:r>
          <a:r>
            <a:rPr lang="it-IT" sz="2000" kern="1200" dirty="0" smtClean="0"/>
            <a:t> MORTE PRESUNTA: </a:t>
          </a:r>
          <a:endParaRPr lang="it-IT" sz="2000" kern="1200" dirty="0"/>
        </a:p>
      </dsp:txBody>
      <dsp:txXfrm>
        <a:off x="0" y="3003943"/>
        <a:ext cx="5595021" cy="416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4F65C-67D1-4184-97BC-7D617B959E4B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BD29-84C5-4259-AEFA-3DD3D3B38D4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72400" cy="16561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RAPPORTO GIURIDICO, SOGGETTI DEL DIRITTO, OGGETTI DEL DIRITTO</a:t>
            </a:r>
            <a:endParaRPr lang="it-IT" sz="3600" b="1" dirty="0">
              <a:solidFill>
                <a:srgbClr val="0070C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7704856" cy="3600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C00000"/>
                </a:solidFill>
              </a:rPr>
              <a:t>Lezione </a:t>
            </a:r>
            <a:r>
              <a:rPr lang="it-IT" b="1" dirty="0" smtClean="0">
                <a:solidFill>
                  <a:srgbClr val="C00000"/>
                </a:solidFill>
              </a:rPr>
              <a:t>3: La sede della persona fisica. Che importanza ha?  Che differenza c’è fra dimora, residenza e domicilio? </a:t>
            </a:r>
          </a:p>
          <a:p>
            <a:pPr algn="l"/>
            <a:r>
              <a:rPr lang="it-IT" b="1" dirty="0" smtClean="0">
                <a:solidFill>
                  <a:srgbClr val="C00000"/>
                </a:solidFill>
              </a:rPr>
              <a:t>Lezione 4: La fine della persona fisica. Che conseguenze ha? Cosa succede in caso di scomparsa? </a:t>
            </a:r>
            <a:endParaRPr lang="it-IT" b="1" dirty="0" smtClean="0">
              <a:solidFill>
                <a:srgbClr val="C00000"/>
              </a:solidFill>
            </a:endParaRPr>
          </a:p>
          <a:p>
            <a:pPr algn="l"/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48064" y="1700808"/>
            <a:ext cx="288032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</a:rPr>
              <a:t>Clicca sullo spazio bianco per scorrere le diapositive e aprire le clip audio </a:t>
            </a:r>
            <a:endParaRPr lang="it-IT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llout con freccia a destra 9"/>
          <p:cNvSpPr/>
          <p:nvPr/>
        </p:nvSpPr>
        <p:spPr>
          <a:xfrm>
            <a:off x="539552" y="5949280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40 – 41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Diagramma 4"/>
          <p:cNvGraphicFramePr/>
          <p:nvPr/>
        </p:nvGraphicFramePr>
        <p:xfrm>
          <a:off x="323528" y="908720"/>
          <a:ext cx="8712968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15B076-961C-481A-BA7C-27222E5AD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315B076-961C-481A-BA7C-27222E5AD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3AFEDE-9673-4372-A7AD-8714B1B633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403AFEDE-9673-4372-A7AD-8714B1B633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3BC35A-46EF-4E94-8BDB-3AC644E7E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E53BC35A-46EF-4E94-8BDB-3AC644E7EB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18210B-311E-40C5-B955-EE39901A5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B18210B-311E-40C5-B955-EE39901A59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llout con freccia a destra 9"/>
          <p:cNvSpPr/>
          <p:nvPr/>
        </p:nvSpPr>
        <p:spPr>
          <a:xfrm>
            <a:off x="323528" y="5661248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40 – 41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Diagramma 4"/>
          <p:cNvGraphicFramePr/>
          <p:nvPr/>
        </p:nvGraphicFramePr>
        <p:xfrm>
          <a:off x="323528" y="908720"/>
          <a:ext cx="8712968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reccia a destra 5"/>
          <p:cNvSpPr/>
          <p:nvPr/>
        </p:nvSpPr>
        <p:spPr>
          <a:xfrm>
            <a:off x="5436096" y="5445224"/>
            <a:ext cx="1584176" cy="720080"/>
          </a:xfrm>
          <a:prstGeom prst="rightArrow">
            <a:avLst>
              <a:gd name="adj1" fmla="val 50000"/>
              <a:gd name="adj2" fmla="val 339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it-IT" sz="1200" b="1" i="1" dirty="0" smtClean="0">
                <a:solidFill>
                  <a:schemeClr val="accent3">
                    <a:lumMod val="50000"/>
                  </a:schemeClr>
                </a:solidFill>
              </a:rPr>
              <a:t>Click o doppio click sull’icona  per sentire</a:t>
            </a:r>
            <a:endParaRPr lang="it-IT" sz="1200" b="1" dirty="0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/>
        </p:nvGraphicFramePr>
        <p:xfrm>
          <a:off x="7164288" y="5517232"/>
          <a:ext cx="914400" cy="771525"/>
        </p:xfrm>
        <a:graphic>
          <a:graphicData uri="http://schemas.openxmlformats.org/presentationml/2006/ole">
            <p:oleObj spid="_x0000_s1026" name="Oggetto shell Packager" showAsIcon="1" r:id="rId8" imgW="914400" imgH="771480" progId="Package">
              <p:embed/>
            </p:oleObj>
          </a:graphicData>
        </a:graphic>
      </p:graphicFrame>
      <p:sp>
        <p:nvSpPr>
          <p:cNvPr id="9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15B076-961C-481A-BA7C-27222E5AD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3315B076-961C-481A-BA7C-27222E5AD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3AFEDE-9673-4372-A7AD-8714B1B633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403AFEDE-9673-4372-A7AD-8714B1B633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3BC35A-46EF-4E94-8BDB-3AC644E7E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E53BC35A-46EF-4E94-8BDB-3AC644E7EB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18210B-311E-40C5-B955-EE39901A5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EB18210B-311E-40C5-B955-EE39901A59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F18A5B-7200-4526-950E-11F05C3DB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B2F18A5B-7200-4526-950E-11F05C3DB6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EDC51D-FEE7-4A3F-84FE-952976E20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graphicEl>
                                              <a:dgm id="{CBEDC51D-FEE7-4A3F-84FE-952976E20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allout con freccia a destra 2"/>
          <p:cNvSpPr/>
          <p:nvPr/>
        </p:nvSpPr>
        <p:spPr>
          <a:xfrm>
            <a:off x="539552" y="5949280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42 - 43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Diagramma 3"/>
          <p:cNvGraphicFramePr/>
          <p:nvPr/>
        </p:nvGraphicFramePr>
        <p:xfrm>
          <a:off x="467544" y="980728"/>
          <a:ext cx="806489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39552" y="4581128"/>
            <a:ext cx="770485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È particolarmente importante, quando muoiono più membri di una stessa famiglia,sapere </a:t>
            </a:r>
            <a:r>
              <a:rPr lang="it-IT" b="1" dirty="0" smtClean="0"/>
              <a:t>chi è morto per primo </a:t>
            </a:r>
            <a:r>
              <a:rPr lang="it-IT" dirty="0" smtClean="0"/>
              <a:t>e chi dopo: può influire sul destino dei beni ereditari. </a:t>
            </a: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/>
        </p:nvGraphicFramePr>
        <p:xfrm>
          <a:off x="6948264" y="5733256"/>
          <a:ext cx="914400" cy="771525"/>
        </p:xfrm>
        <a:graphic>
          <a:graphicData uri="http://schemas.openxmlformats.org/presentationml/2006/ole">
            <p:oleObj spid="_x0000_s2050" name="Oggetto shell Packager" showAsIcon="1" r:id="rId8" imgW="914400" imgH="771480" progId="Package">
              <p:embed/>
            </p:oleObj>
          </a:graphicData>
        </a:graphic>
      </p:graphicFrame>
      <p:sp>
        <p:nvSpPr>
          <p:cNvPr id="7" name="Freccia a destra 6"/>
          <p:cNvSpPr/>
          <p:nvPr/>
        </p:nvSpPr>
        <p:spPr>
          <a:xfrm>
            <a:off x="5292080" y="5805264"/>
            <a:ext cx="1584176" cy="720080"/>
          </a:xfrm>
          <a:prstGeom prst="rightArrow">
            <a:avLst>
              <a:gd name="adj1" fmla="val 50000"/>
              <a:gd name="adj2" fmla="val 339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it-IT" sz="1200" b="1" i="1" dirty="0" smtClean="0">
                <a:solidFill>
                  <a:schemeClr val="accent3">
                    <a:lumMod val="50000"/>
                  </a:schemeClr>
                </a:solidFill>
              </a:rPr>
              <a:t>Click o doppio click sull’icona  per sentire</a:t>
            </a:r>
            <a:endParaRPr lang="it-IT" sz="12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F1BEB9-7D9F-47DE-929C-5A54326FE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08F1BEB9-7D9F-47DE-929C-5A54326FEB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04051B-C740-47E6-8F55-CC1AF6F66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2304051B-C740-47E6-8F55-CC1AF6F66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EB6DD0-3111-427A-ACA1-28343FE2F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B5EB6DD0-3111-427A-ACA1-28343FE2F0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B95398-999B-472B-B5DF-7B845ACA9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8BB95398-999B-472B-B5DF-7B845ACA9F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96935A-F64E-4B44-9193-931EF65E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6096935A-F64E-4B44-9193-931EF65E8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5A9B57-1F26-47D9-8E8E-AAD29AB1FB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FC5A9B57-1F26-47D9-8E8E-AAD29AB1FB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allout con freccia a destra 3"/>
          <p:cNvSpPr/>
          <p:nvPr/>
        </p:nvSpPr>
        <p:spPr>
          <a:xfrm>
            <a:off x="539552" y="5949280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42 - 43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Diagramma 4"/>
          <p:cNvGraphicFramePr/>
          <p:nvPr/>
        </p:nvGraphicFramePr>
        <p:xfrm>
          <a:off x="539552" y="1052736"/>
          <a:ext cx="8208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A9D7FB-E403-404B-82AD-BE2A7A692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92A9D7FB-E403-404B-82AD-BE2A7A6929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96B397-D651-4403-8F51-3B8800337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0F96B397-D651-4403-8F51-3B8800337A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C95EB5-A2A2-436B-BB03-72B33078F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04C95EB5-A2A2-436B-BB03-72B33078F9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1B5124-E292-4540-B50E-E8E4906FB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741B5124-E292-4540-B50E-E8E4906FB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734E8-B591-4A33-869D-2C7609C40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DB3734E8-B591-4A33-869D-2C7609C40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40D850-E59B-49BB-94F7-51840C245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graphicEl>
                                              <a:dgm id="{D940D850-E59B-49BB-94F7-51840C245B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allout con freccia a destra 3"/>
          <p:cNvSpPr/>
          <p:nvPr/>
        </p:nvSpPr>
        <p:spPr>
          <a:xfrm>
            <a:off x="611560" y="6093296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42 - 43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Diagramma 4"/>
          <p:cNvGraphicFramePr/>
          <p:nvPr/>
        </p:nvGraphicFramePr>
        <p:xfrm>
          <a:off x="467544" y="1484784"/>
          <a:ext cx="799288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899592" y="836712"/>
            <a:ext cx="7200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I PROVVEDIMENTI IN CASO </a:t>
            </a:r>
            <a:r>
              <a:rPr lang="it-IT" sz="2400" b="1" dirty="0" err="1" smtClean="0">
                <a:solidFill>
                  <a:schemeClr val="bg1"/>
                </a:solidFill>
              </a:rPr>
              <a:t>DI</a:t>
            </a:r>
            <a:r>
              <a:rPr lang="it-IT" sz="2400" b="1" dirty="0" smtClean="0">
                <a:solidFill>
                  <a:schemeClr val="bg1"/>
                </a:solidFill>
              </a:rPr>
              <a:t> SCOMPARSA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5220072" y="5877272"/>
            <a:ext cx="1584176" cy="720080"/>
          </a:xfrm>
          <a:prstGeom prst="rightArrow">
            <a:avLst>
              <a:gd name="adj1" fmla="val 50000"/>
              <a:gd name="adj2" fmla="val 339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it-IT" sz="1200" b="1" i="1" dirty="0" smtClean="0">
                <a:solidFill>
                  <a:schemeClr val="accent3">
                    <a:lumMod val="50000"/>
                  </a:schemeClr>
                </a:solidFill>
              </a:rPr>
              <a:t>Click o doppio click sull’icona  per sentire</a:t>
            </a:r>
            <a:endParaRPr lang="it-IT" sz="1200" b="1" dirty="0"/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/>
        </p:nvGraphicFramePr>
        <p:xfrm>
          <a:off x="7164288" y="5805264"/>
          <a:ext cx="914400" cy="771525"/>
        </p:xfrm>
        <a:graphic>
          <a:graphicData uri="http://schemas.openxmlformats.org/presentationml/2006/ole">
            <p:oleObj spid="_x0000_s3074" name="Oggetto shell Packager" showAsIcon="1" r:id="rId8" imgW="914400" imgH="771480" progId="Package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277D75-6426-4504-B6C8-F1E0B80D5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D1277D75-6426-4504-B6C8-F1E0B80D50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8FBB6F-0F1E-43B8-A1F6-1EAB11728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E98FBB6F-0F1E-43B8-A1F6-1EAB11728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A9E2A6-8420-4C7E-8C48-AB9B2C5C8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9CA9E2A6-8420-4C7E-8C48-AB9B2C5C88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ACADB8-5203-48CE-9DD0-C1FA7BAD5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F6ACADB8-5203-48CE-9DD0-C1FA7BAD5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6A0D21-3DE3-49C1-92D4-D9382AAC8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FD6A0D21-3DE3-49C1-92D4-D9382AAC8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CEB74A-6D80-4568-BB30-09210D6C7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14CEB74A-6D80-4568-BB30-09210D6C72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4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 build="allAtOnce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647</Words>
  <Application>Microsoft Office PowerPoint</Application>
  <PresentationFormat>Presentazione su schermo (4:3)</PresentationFormat>
  <Paragraphs>52</Paragraphs>
  <Slides>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Tema di Office</vt:lpstr>
      <vt:lpstr>Pacchetto</vt:lpstr>
      <vt:lpstr>Oggetto shell Packager</vt:lpstr>
      <vt:lpstr>RAPPORTO GIURIDICO, SOGGETTI DEL DIRITTO, OGGETTI DEL DIRITTO</vt:lpstr>
      <vt:lpstr>Diapositiva 2</vt:lpstr>
      <vt:lpstr>Diapositiva 3</vt:lpstr>
      <vt:lpstr>Diapositiva 4</vt:lpstr>
      <vt:lpstr>Diapositiva 5</vt:lpstr>
      <vt:lpstr>Diapositiva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RAPPORTO GIURIDICO, SOGGETTI DEL DIRITTO, OGGETTI DEL DIRITTO</dc:title>
  <dc:creator>Win7</dc:creator>
  <cp:lastModifiedBy>Win7</cp:lastModifiedBy>
  <cp:revision>2</cp:revision>
  <dcterms:created xsi:type="dcterms:W3CDTF">2020-03-07T16:59:29Z</dcterms:created>
  <dcterms:modified xsi:type="dcterms:W3CDTF">2020-03-07T17:08:06Z</dcterms:modified>
</cp:coreProperties>
</file>