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bin" ContentType="application/vnd.openxmlformats-officedocument.oleObject"/>
  <Override PartName="/ppt/diagrams/drawing3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90F2E7-CEAD-4A58-8867-CADDEBAF40A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A0ADA10-2108-4F69-B55B-53E8B3B6E6B2}">
      <dgm:prSet phldrT="[Testo]" custT="1"/>
      <dgm:spPr/>
      <dgm:t>
        <a:bodyPr/>
        <a:lstStyle/>
        <a:p>
          <a:r>
            <a:rPr lang="it-IT" sz="2800" b="1" dirty="0" smtClean="0"/>
            <a:t>SOGGETTI DEL DIRITTO: TIPI </a:t>
          </a:r>
          <a:endParaRPr lang="it-IT" sz="2800" dirty="0"/>
        </a:p>
      </dgm:t>
    </dgm:pt>
    <dgm:pt modelId="{7D879808-0BA1-46E0-87D4-AA4145D9BE44}" type="parTrans" cxnId="{0211A699-178D-439F-AFEB-DB7DD07E6628}">
      <dgm:prSet/>
      <dgm:spPr/>
      <dgm:t>
        <a:bodyPr/>
        <a:lstStyle/>
        <a:p>
          <a:endParaRPr lang="it-IT"/>
        </a:p>
      </dgm:t>
    </dgm:pt>
    <dgm:pt modelId="{A67AC467-32BD-48BE-ACE8-9B4FFB599791}" type="sibTrans" cxnId="{0211A699-178D-439F-AFEB-DB7DD07E6628}">
      <dgm:prSet/>
      <dgm:spPr/>
      <dgm:t>
        <a:bodyPr/>
        <a:lstStyle/>
        <a:p>
          <a:endParaRPr lang="it-IT"/>
        </a:p>
      </dgm:t>
    </dgm:pt>
    <dgm:pt modelId="{4FDFA765-6F0B-4937-985D-E96423C729A6}">
      <dgm:prSet phldrT="[Testo]" custT="1"/>
      <dgm:spPr/>
      <dgm:t>
        <a:bodyPr lIns="72000" tIns="72000" rIns="72000" bIns="72000" anchor="b" anchorCtr="0"/>
        <a:lstStyle/>
        <a:p>
          <a:r>
            <a:rPr lang="it-IT" sz="2000" dirty="0" smtClean="0"/>
            <a:t>Esistono due tipi di soggetti del diritto: </a:t>
          </a:r>
          <a:r>
            <a:rPr lang="it-IT" sz="2000" b="1" u="sng" dirty="0" smtClean="0"/>
            <a:t>persone fisiche</a:t>
          </a:r>
          <a:r>
            <a:rPr lang="it-IT" sz="2000" dirty="0" smtClean="0"/>
            <a:t>  e </a:t>
          </a:r>
          <a:r>
            <a:rPr lang="it-IT" sz="2000" b="1" u="sng" dirty="0" smtClean="0"/>
            <a:t>ORGANIZZAZIONI COLLETTIVE</a:t>
          </a:r>
          <a:endParaRPr lang="it-IT" sz="2000" b="1" u="sng" dirty="0"/>
        </a:p>
      </dgm:t>
    </dgm:pt>
    <dgm:pt modelId="{14FDF6EB-9615-451B-A0ED-74BBDC853DDA}" type="parTrans" cxnId="{204FC996-7888-4345-B824-108D9B44901F}">
      <dgm:prSet/>
      <dgm:spPr/>
      <dgm:t>
        <a:bodyPr/>
        <a:lstStyle/>
        <a:p>
          <a:endParaRPr lang="it-IT"/>
        </a:p>
      </dgm:t>
    </dgm:pt>
    <dgm:pt modelId="{8B70C6F4-7733-4867-B9CC-3535096F8DA4}" type="sibTrans" cxnId="{204FC996-7888-4345-B824-108D9B44901F}">
      <dgm:prSet/>
      <dgm:spPr/>
      <dgm:t>
        <a:bodyPr/>
        <a:lstStyle/>
        <a:p>
          <a:endParaRPr lang="it-IT"/>
        </a:p>
      </dgm:t>
    </dgm:pt>
    <dgm:pt modelId="{33DCBB15-80D4-43B4-BEE7-80877CC60C9D}">
      <dgm:prSet phldrT="[Testo]" custT="1"/>
      <dgm:spPr/>
      <dgm:t>
        <a:bodyPr/>
        <a:lstStyle/>
        <a:p>
          <a:r>
            <a:rPr lang="it-IT" sz="2000" b="1" dirty="0" smtClean="0"/>
            <a:t>ORGANIZZAZIONE COLLETTIVA: </a:t>
          </a:r>
          <a:endParaRPr lang="it-IT" sz="2000" b="1" dirty="0"/>
        </a:p>
      </dgm:t>
    </dgm:pt>
    <dgm:pt modelId="{B0B0E850-8599-4D15-839D-74D065A5F714}" type="parTrans" cxnId="{366186BA-A687-4827-8994-DF803CA336A0}">
      <dgm:prSet/>
      <dgm:spPr/>
      <dgm:t>
        <a:bodyPr/>
        <a:lstStyle/>
        <a:p>
          <a:endParaRPr lang="it-IT"/>
        </a:p>
      </dgm:t>
    </dgm:pt>
    <dgm:pt modelId="{00A645EB-AAA0-4B41-A403-E9E2245A67BE}" type="sibTrans" cxnId="{366186BA-A687-4827-8994-DF803CA336A0}">
      <dgm:prSet/>
      <dgm:spPr/>
      <dgm:t>
        <a:bodyPr/>
        <a:lstStyle/>
        <a:p>
          <a:endParaRPr lang="it-IT"/>
        </a:p>
      </dgm:t>
    </dgm:pt>
    <dgm:pt modelId="{E43D5853-CD25-454D-B5C0-39E98FA704C2}">
      <dgm:prSet phldrT="[Testo]" custT="1"/>
      <dgm:spPr/>
      <dgm:t>
        <a:bodyPr anchor="b" anchorCtr="0"/>
        <a:lstStyle/>
        <a:p>
          <a:r>
            <a:rPr lang="it-IT" sz="2000" dirty="0" smtClean="0"/>
            <a:t>gruppo  organizzato di </a:t>
          </a:r>
          <a:r>
            <a:rPr lang="it-IT" sz="2000" b="1" u="sng" dirty="0" smtClean="0"/>
            <a:t>persone</a:t>
          </a:r>
          <a:r>
            <a:rPr lang="it-IT" sz="2000" dirty="0" smtClean="0"/>
            <a:t> o complesso di </a:t>
          </a:r>
          <a:r>
            <a:rPr lang="it-IT" sz="2000" b="1" u="sng" dirty="0" smtClean="0"/>
            <a:t>beni</a:t>
          </a:r>
          <a:r>
            <a:rPr lang="it-IT" sz="2000" dirty="0" smtClean="0"/>
            <a:t>, diretti a raggiungere uno </a:t>
          </a:r>
          <a:r>
            <a:rPr lang="it-IT" sz="2000" b="1" u="sng" dirty="0" smtClean="0"/>
            <a:t>scopo comune </a:t>
          </a:r>
          <a:r>
            <a:rPr lang="it-IT" sz="2000" b="1" dirty="0" smtClean="0"/>
            <a:t>.</a:t>
          </a:r>
          <a:endParaRPr lang="it-IT" sz="2000" b="1" dirty="0"/>
        </a:p>
      </dgm:t>
    </dgm:pt>
    <dgm:pt modelId="{FE1D6784-F7FB-4A04-9576-880CB5BCEFAF}" type="parTrans" cxnId="{6E6BCCCB-7A9E-4FD2-B0E1-F6B2B3DBC95A}">
      <dgm:prSet/>
      <dgm:spPr/>
      <dgm:t>
        <a:bodyPr/>
        <a:lstStyle/>
        <a:p>
          <a:endParaRPr lang="it-IT"/>
        </a:p>
      </dgm:t>
    </dgm:pt>
    <dgm:pt modelId="{0C012A72-21CD-46CB-B37A-076FD0E7302C}" type="sibTrans" cxnId="{6E6BCCCB-7A9E-4FD2-B0E1-F6B2B3DBC95A}">
      <dgm:prSet/>
      <dgm:spPr/>
      <dgm:t>
        <a:bodyPr/>
        <a:lstStyle/>
        <a:p>
          <a:endParaRPr lang="it-IT"/>
        </a:p>
      </dgm:t>
    </dgm:pt>
    <dgm:pt modelId="{769B7F69-CB42-4EC1-B6B1-F29DBF34D31D}">
      <dgm:prSet phldrT="[Testo]" custT="1"/>
      <dgm:spPr/>
      <dgm:t>
        <a:bodyPr/>
        <a:lstStyle/>
        <a:p>
          <a:r>
            <a:rPr lang="it-IT" sz="2000" dirty="0" smtClean="0"/>
            <a:t>La persona fisica ha inizio con la nascita e fine con la morte. </a:t>
          </a:r>
          <a:r>
            <a:rPr lang="it-IT" sz="2000" b="1" dirty="0" smtClean="0"/>
            <a:t>L’organizzazione</a:t>
          </a:r>
          <a:r>
            <a:rPr lang="it-IT" sz="2000" dirty="0" smtClean="0"/>
            <a:t> ha </a:t>
          </a:r>
          <a:r>
            <a:rPr lang="it-IT" sz="2000" b="1" dirty="0" smtClean="0"/>
            <a:t>inizio</a:t>
          </a:r>
          <a:r>
            <a:rPr lang="it-IT" sz="2000" dirty="0" smtClean="0"/>
            <a:t> con </a:t>
          </a:r>
          <a:r>
            <a:rPr lang="it-IT" sz="2000" b="1" dirty="0" smtClean="0"/>
            <a:t>l’</a:t>
          </a:r>
          <a:r>
            <a:rPr lang="it-IT" sz="2000" b="1" u="sng" dirty="0" smtClean="0"/>
            <a:t>atto costitutivo</a:t>
          </a:r>
          <a:r>
            <a:rPr lang="it-IT" sz="2000" dirty="0" smtClean="0"/>
            <a:t>; ha </a:t>
          </a:r>
          <a:r>
            <a:rPr lang="it-IT" sz="2000" b="1" dirty="0" smtClean="0"/>
            <a:t>fine</a:t>
          </a:r>
          <a:r>
            <a:rPr lang="it-IT" sz="2000" dirty="0" smtClean="0"/>
            <a:t> con lo </a:t>
          </a:r>
          <a:r>
            <a:rPr lang="it-IT" sz="2000" b="1" u="sng" dirty="0" smtClean="0"/>
            <a:t>scioglimento</a:t>
          </a:r>
          <a:r>
            <a:rPr lang="it-IT" sz="2000" b="1" dirty="0" smtClean="0"/>
            <a:t>. </a:t>
          </a:r>
          <a:endParaRPr lang="it-IT" sz="2000" b="1" dirty="0"/>
        </a:p>
      </dgm:t>
    </dgm:pt>
    <dgm:pt modelId="{2E7A856C-7981-4CA3-932C-88FC56D2E063}" type="parTrans" cxnId="{DCDD424D-56E8-43D0-9EB6-C87890C3A084}">
      <dgm:prSet/>
      <dgm:spPr/>
      <dgm:t>
        <a:bodyPr/>
        <a:lstStyle/>
        <a:p>
          <a:endParaRPr lang="it-IT"/>
        </a:p>
      </dgm:t>
    </dgm:pt>
    <dgm:pt modelId="{2257EB23-5F7F-47BE-92A3-989772E57B6C}" type="sibTrans" cxnId="{DCDD424D-56E8-43D0-9EB6-C87890C3A084}">
      <dgm:prSet/>
      <dgm:spPr/>
      <dgm:t>
        <a:bodyPr/>
        <a:lstStyle/>
        <a:p>
          <a:endParaRPr lang="it-IT"/>
        </a:p>
      </dgm:t>
    </dgm:pt>
    <dgm:pt modelId="{2B1E8C87-35CF-4DF1-BEA2-2086A15DC4B9}">
      <dgm:prSet custT="1"/>
      <dgm:spPr/>
      <dgm:t>
        <a:bodyPr/>
        <a:lstStyle/>
        <a:p>
          <a:r>
            <a:rPr lang="it-IT" sz="2800" b="1" dirty="0" smtClean="0"/>
            <a:t>TIPI </a:t>
          </a:r>
          <a:r>
            <a:rPr lang="it-IT" sz="2800" b="1" dirty="0" err="1" smtClean="0"/>
            <a:t>DI</a:t>
          </a:r>
          <a:r>
            <a:rPr lang="it-IT" sz="2800" b="1" dirty="0" smtClean="0"/>
            <a:t> ORGANIZZAZIONI COLLETTIVE</a:t>
          </a:r>
          <a:endParaRPr lang="it-IT" sz="2800" b="1" dirty="0"/>
        </a:p>
      </dgm:t>
    </dgm:pt>
    <dgm:pt modelId="{448B3DFD-4814-4C75-9754-A0D5A0B83484}" type="parTrans" cxnId="{AACB1B0C-EE4F-43CF-83C4-DCDCFD144F60}">
      <dgm:prSet/>
      <dgm:spPr/>
      <dgm:t>
        <a:bodyPr/>
        <a:lstStyle/>
        <a:p>
          <a:endParaRPr lang="it-IT"/>
        </a:p>
      </dgm:t>
    </dgm:pt>
    <dgm:pt modelId="{3D4F6140-F2FD-4382-AB37-C1DAD98CDBCA}" type="sibTrans" cxnId="{AACB1B0C-EE4F-43CF-83C4-DCDCFD144F60}">
      <dgm:prSet/>
      <dgm:spPr/>
      <dgm:t>
        <a:bodyPr/>
        <a:lstStyle/>
        <a:p>
          <a:endParaRPr lang="it-IT"/>
        </a:p>
      </dgm:t>
    </dgm:pt>
    <dgm:pt modelId="{4EDD4E20-C033-485B-8A3D-C4A87746F4AB}" type="pres">
      <dgm:prSet presAssocID="{1B90F2E7-CEAD-4A58-8867-CADDEBAF40A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D66B4198-D485-41C4-989E-A3D402385661}" type="pres">
      <dgm:prSet presAssocID="{AA0ADA10-2108-4F69-B55B-53E8B3B6E6B2}" presName="parentText" presStyleLbl="node1" presStyleIdx="0" presStyleCnt="3" custScaleY="56267" custLinFactNeighborY="-64279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9FE6979-636B-417E-92A6-2A6D5FA2F4FE}" type="pres">
      <dgm:prSet presAssocID="{AA0ADA10-2108-4F69-B55B-53E8B3B6E6B2}" presName="childText" presStyleLbl="revTx" presStyleIdx="0" presStyleCnt="2" custScaleY="54583" custLinFactNeighborY="-3266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608F614-58F3-4075-8A06-DD2274DF5068}" type="pres">
      <dgm:prSet presAssocID="{33DCBB15-80D4-43B4-BEE7-80877CC60C9D}" presName="parentText" presStyleLbl="node1" presStyleIdx="1" presStyleCnt="3" custScaleY="30195" custLinFactNeighborY="-2107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9B486DC-FDD6-4BD2-893A-B8E5FB99B5B6}" type="pres">
      <dgm:prSet presAssocID="{33DCBB15-80D4-43B4-BEE7-80877CC60C9D}" presName="childText" presStyleLbl="revTx" presStyleIdx="1" presStyleCnt="2" custScaleY="99919" custLinFactNeighborY="-2679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8C6CFDB-4E7C-4126-8F2E-C9FFD0FF165B}" type="pres">
      <dgm:prSet presAssocID="{2B1E8C87-35CF-4DF1-BEA2-2086A15DC4B9}" presName="parentText" presStyleLbl="node1" presStyleIdx="2" presStyleCnt="3" custScaleY="32226" custLinFactNeighborY="-18721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AACB1B0C-EE4F-43CF-83C4-DCDCFD144F60}" srcId="{1B90F2E7-CEAD-4A58-8867-CADDEBAF40AF}" destId="{2B1E8C87-35CF-4DF1-BEA2-2086A15DC4B9}" srcOrd="2" destOrd="0" parTransId="{448B3DFD-4814-4C75-9754-A0D5A0B83484}" sibTransId="{3D4F6140-F2FD-4382-AB37-C1DAD98CDBCA}"/>
    <dgm:cxn modelId="{E4FCCCEA-0FAA-427D-A086-F98A14059CCC}" type="presOf" srcId="{1B90F2E7-CEAD-4A58-8867-CADDEBAF40AF}" destId="{4EDD4E20-C033-485B-8A3D-C4A87746F4AB}" srcOrd="0" destOrd="0" presId="urn:microsoft.com/office/officeart/2005/8/layout/vList2"/>
    <dgm:cxn modelId="{A75C4BA9-C0AD-4FE0-9021-4EAF99414158}" type="presOf" srcId="{2B1E8C87-35CF-4DF1-BEA2-2086A15DC4B9}" destId="{38C6CFDB-4E7C-4126-8F2E-C9FFD0FF165B}" srcOrd="0" destOrd="0" presId="urn:microsoft.com/office/officeart/2005/8/layout/vList2"/>
    <dgm:cxn modelId="{204FC996-7888-4345-B824-108D9B44901F}" srcId="{AA0ADA10-2108-4F69-B55B-53E8B3B6E6B2}" destId="{4FDFA765-6F0B-4937-985D-E96423C729A6}" srcOrd="0" destOrd="0" parTransId="{14FDF6EB-9615-451B-A0ED-74BBDC853DDA}" sibTransId="{8B70C6F4-7733-4867-B9CC-3535096F8DA4}"/>
    <dgm:cxn modelId="{0211A699-178D-439F-AFEB-DB7DD07E6628}" srcId="{1B90F2E7-CEAD-4A58-8867-CADDEBAF40AF}" destId="{AA0ADA10-2108-4F69-B55B-53E8B3B6E6B2}" srcOrd="0" destOrd="0" parTransId="{7D879808-0BA1-46E0-87D4-AA4145D9BE44}" sibTransId="{A67AC467-32BD-48BE-ACE8-9B4FFB599791}"/>
    <dgm:cxn modelId="{5CA94715-9C07-46E8-9556-679BB48E2E22}" type="presOf" srcId="{AA0ADA10-2108-4F69-B55B-53E8B3B6E6B2}" destId="{D66B4198-D485-41C4-989E-A3D402385661}" srcOrd="0" destOrd="0" presId="urn:microsoft.com/office/officeart/2005/8/layout/vList2"/>
    <dgm:cxn modelId="{6E6BCCCB-7A9E-4FD2-B0E1-F6B2B3DBC95A}" srcId="{33DCBB15-80D4-43B4-BEE7-80877CC60C9D}" destId="{E43D5853-CD25-454D-B5C0-39E98FA704C2}" srcOrd="0" destOrd="0" parTransId="{FE1D6784-F7FB-4A04-9576-880CB5BCEFAF}" sibTransId="{0C012A72-21CD-46CB-B37A-076FD0E7302C}"/>
    <dgm:cxn modelId="{23434E16-77A1-4358-9793-3D2F5A3D04D8}" type="presOf" srcId="{4FDFA765-6F0B-4937-985D-E96423C729A6}" destId="{59FE6979-636B-417E-92A6-2A6D5FA2F4FE}" srcOrd="0" destOrd="0" presId="urn:microsoft.com/office/officeart/2005/8/layout/vList2"/>
    <dgm:cxn modelId="{0C7D7BF1-2CF4-4E33-B7E0-200B13A1EC61}" type="presOf" srcId="{33DCBB15-80D4-43B4-BEE7-80877CC60C9D}" destId="{3608F614-58F3-4075-8A06-DD2274DF5068}" srcOrd="0" destOrd="0" presId="urn:microsoft.com/office/officeart/2005/8/layout/vList2"/>
    <dgm:cxn modelId="{7E1562B0-04B4-4434-842D-29BBC8079D1B}" type="presOf" srcId="{769B7F69-CB42-4EC1-B6B1-F29DBF34D31D}" destId="{39B486DC-FDD6-4BD2-893A-B8E5FB99B5B6}" srcOrd="0" destOrd="1" presId="urn:microsoft.com/office/officeart/2005/8/layout/vList2"/>
    <dgm:cxn modelId="{DCDD424D-56E8-43D0-9EB6-C87890C3A084}" srcId="{33DCBB15-80D4-43B4-BEE7-80877CC60C9D}" destId="{769B7F69-CB42-4EC1-B6B1-F29DBF34D31D}" srcOrd="1" destOrd="0" parTransId="{2E7A856C-7981-4CA3-932C-88FC56D2E063}" sibTransId="{2257EB23-5F7F-47BE-92A3-989772E57B6C}"/>
    <dgm:cxn modelId="{7DD043FD-D947-4542-84BD-899808310E12}" type="presOf" srcId="{E43D5853-CD25-454D-B5C0-39E98FA704C2}" destId="{39B486DC-FDD6-4BD2-893A-B8E5FB99B5B6}" srcOrd="0" destOrd="0" presId="urn:microsoft.com/office/officeart/2005/8/layout/vList2"/>
    <dgm:cxn modelId="{366186BA-A687-4827-8994-DF803CA336A0}" srcId="{1B90F2E7-CEAD-4A58-8867-CADDEBAF40AF}" destId="{33DCBB15-80D4-43B4-BEE7-80877CC60C9D}" srcOrd="1" destOrd="0" parTransId="{B0B0E850-8599-4D15-839D-74D065A5F714}" sibTransId="{00A645EB-AAA0-4B41-A403-E9E2245A67BE}"/>
    <dgm:cxn modelId="{F03526AD-80B1-4F25-855D-4F0DC400CE9C}" type="presParOf" srcId="{4EDD4E20-C033-485B-8A3D-C4A87746F4AB}" destId="{D66B4198-D485-41C4-989E-A3D402385661}" srcOrd="0" destOrd="0" presId="urn:microsoft.com/office/officeart/2005/8/layout/vList2"/>
    <dgm:cxn modelId="{F131B4AC-6639-4F44-B6D4-6645757B491C}" type="presParOf" srcId="{4EDD4E20-C033-485B-8A3D-C4A87746F4AB}" destId="{59FE6979-636B-417E-92A6-2A6D5FA2F4FE}" srcOrd="1" destOrd="0" presId="urn:microsoft.com/office/officeart/2005/8/layout/vList2"/>
    <dgm:cxn modelId="{9D8044C3-59B1-4235-844E-86477E62D94C}" type="presParOf" srcId="{4EDD4E20-C033-485B-8A3D-C4A87746F4AB}" destId="{3608F614-58F3-4075-8A06-DD2274DF5068}" srcOrd="2" destOrd="0" presId="urn:microsoft.com/office/officeart/2005/8/layout/vList2"/>
    <dgm:cxn modelId="{4FD4F3BC-E05F-4874-8B80-82FC928324A7}" type="presParOf" srcId="{4EDD4E20-C033-485B-8A3D-C4A87746F4AB}" destId="{39B486DC-FDD6-4BD2-893A-B8E5FB99B5B6}" srcOrd="3" destOrd="0" presId="urn:microsoft.com/office/officeart/2005/8/layout/vList2"/>
    <dgm:cxn modelId="{59E5E594-376B-4DDC-9F21-B7AFFA55AC79}" type="presParOf" srcId="{4EDD4E20-C033-485B-8A3D-C4A87746F4AB}" destId="{38C6CFDB-4E7C-4126-8F2E-C9FFD0FF165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E4A8ED-2F90-463D-9BB2-0D54F8DD82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8587493-E3DB-4C81-9BB4-EE491713BC5F}">
      <dgm:prSet phldrT="[Testo]"/>
      <dgm:spPr/>
      <dgm:t>
        <a:bodyPr/>
        <a:lstStyle/>
        <a:p>
          <a:r>
            <a:rPr lang="it-IT" b="1" dirty="0" smtClean="0"/>
            <a:t>PERSONE GIURIDICHE</a:t>
          </a:r>
          <a:r>
            <a:rPr lang="it-IT" dirty="0" smtClean="0"/>
            <a:t>: </a:t>
          </a:r>
          <a:endParaRPr lang="it-IT" dirty="0"/>
        </a:p>
      </dgm:t>
    </dgm:pt>
    <dgm:pt modelId="{5C73551F-1804-429D-99D8-98C30DFA896F}" type="parTrans" cxnId="{56583656-78B6-418E-A233-AFFD811D10CC}">
      <dgm:prSet/>
      <dgm:spPr/>
      <dgm:t>
        <a:bodyPr/>
        <a:lstStyle/>
        <a:p>
          <a:endParaRPr lang="it-IT"/>
        </a:p>
      </dgm:t>
    </dgm:pt>
    <dgm:pt modelId="{AAC2ADEC-FD4A-47E7-BA35-1F05C4A8C65C}" type="sibTrans" cxnId="{56583656-78B6-418E-A233-AFFD811D10CC}">
      <dgm:prSet/>
      <dgm:spPr/>
      <dgm:t>
        <a:bodyPr/>
        <a:lstStyle/>
        <a:p>
          <a:endParaRPr lang="it-IT"/>
        </a:p>
      </dgm:t>
    </dgm:pt>
    <dgm:pt modelId="{413EF654-F79C-4B65-9E1C-5093D89264C4}">
      <dgm:prSet phldrT="[Testo]"/>
      <dgm:spPr/>
      <dgm:t>
        <a:bodyPr anchor="b"/>
        <a:lstStyle/>
        <a:p>
          <a:pPr algn="l"/>
          <a:r>
            <a:rPr lang="it-IT" b="1" u="sng" dirty="0" smtClean="0"/>
            <a:t>Sono riconosciute dallo Stato</a:t>
          </a:r>
          <a:r>
            <a:rPr lang="it-IT" dirty="0" smtClean="0"/>
            <a:t>. 2 TIPI:</a:t>
          </a:r>
          <a:endParaRPr lang="it-IT" dirty="0"/>
        </a:p>
      </dgm:t>
    </dgm:pt>
    <dgm:pt modelId="{A4313CFD-FEA3-46E1-9FD0-E26BAFD1A97A}" type="parTrans" cxnId="{ACDB1189-0C4E-48E2-B619-F2241274F001}">
      <dgm:prSet/>
      <dgm:spPr/>
      <dgm:t>
        <a:bodyPr/>
        <a:lstStyle/>
        <a:p>
          <a:endParaRPr lang="it-IT"/>
        </a:p>
      </dgm:t>
    </dgm:pt>
    <dgm:pt modelId="{A748DEB8-9371-44F7-8E7D-0562942D08EF}" type="sibTrans" cxnId="{ACDB1189-0C4E-48E2-B619-F2241274F001}">
      <dgm:prSet/>
      <dgm:spPr/>
      <dgm:t>
        <a:bodyPr/>
        <a:lstStyle/>
        <a:p>
          <a:endParaRPr lang="it-IT"/>
        </a:p>
      </dgm:t>
    </dgm:pt>
    <dgm:pt modelId="{1DCA96AF-7099-4188-AC4F-028A3949F1EA}">
      <dgm:prSet phldrT="[Testo]"/>
      <dgm:spPr/>
      <dgm:t>
        <a:bodyPr/>
        <a:lstStyle/>
        <a:p>
          <a:r>
            <a:rPr lang="it-IT" b="1" dirty="0" smtClean="0"/>
            <a:t>ENTI </a:t>
          </a:r>
          <a:r>
            <a:rPr lang="it-IT" b="1" dirty="0" err="1" smtClean="0"/>
            <a:t>DI</a:t>
          </a:r>
          <a:r>
            <a:rPr lang="it-IT" b="1" dirty="0" smtClean="0"/>
            <a:t> FATTO</a:t>
          </a:r>
          <a:r>
            <a:rPr lang="it-IT" dirty="0" smtClean="0"/>
            <a:t>: </a:t>
          </a:r>
          <a:endParaRPr lang="it-IT" dirty="0"/>
        </a:p>
      </dgm:t>
    </dgm:pt>
    <dgm:pt modelId="{D2C5C540-C70E-419B-95D2-FDEDFF6E5965}" type="parTrans" cxnId="{CE77354A-FDC3-48A3-B4C1-CBA4F4181C40}">
      <dgm:prSet/>
      <dgm:spPr/>
      <dgm:t>
        <a:bodyPr/>
        <a:lstStyle/>
        <a:p>
          <a:endParaRPr lang="it-IT"/>
        </a:p>
      </dgm:t>
    </dgm:pt>
    <dgm:pt modelId="{61C72F94-6874-4F7E-AE38-BFABD7F71112}" type="sibTrans" cxnId="{CE77354A-FDC3-48A3-B4C1-CBA4F4181C40}">
      <dgm:prSet/>
      <dgm:spPr/>
      <dgm:t>
        <a:bodyPr/>
        <a:lstStyle/>
        <a:p>
          <a:endParaRPr lang="it-IT"/>
        </a:p>
      </dgm:t>
    </dgm:pt>
    <dgm:pt modelId="{8E333411-226E-4E68-AC59-00ACBEDE693C}">
      <dgm:prSet phldrT="[Testo]"/>
      <dgm:spPr/>
      <dgm:t>
        <a:bodyPr/>
        <a:lstStyle/>
        <a:p>
          <a:r>
            <a:rPr lang="it-IT" b="1" u="sng" dirty="0" smtClean="0"/>
            <a:t>Non sono riconosciute dallo Stato</a:t>
          </a:r>
          <a:r>
            <a:rPr lang="it-IT" dirty="0" smtClean="0"/>
            <a:t>. 2 TIPI:</a:t>
          </a:r>
          <a:endParaRPr lang="it-IT" dirty="0"/>
        </a:p>
      </dgm:t>
    </dgm:pt>
    <dgm:pt modelId="{39880294-B181-4423-A5FE-850405781A85}" type="parTrans" cxnId="{F840A55D-BA51-48D9-84AE-2E14ED6D8A04}">
      <dgm:prSet/>
      <dgm:spPr/>
      <dgm:t>
        <a:bodyPr/>
        <a:lstStyle/>
        <a:p>
          <a:endParaRPr lang="it-IT"/>
        </a:p>
      </dgm:t>
    </dgm:pt>
    <dgm:pt modelId="{A008F901-1C29-46EA-81BE-961295C6DA52}" type="sibTrans" cxnId="{F840A55D-BA51-48D9-84AE-2E14ED6D8A04}">
      <dgm:prSet/>
      <dgm:spPr/>
      <dgm:t>
        <a:bodyPr/>
        <a:lstStyle/>
        <a:p>
          <a:endParaRPr lang="it-IT"/>
        </a:p>
      </dgm:t>
    </dgm:pt>
    <dgm:pt modelId="{FE553BAE-2460-4A50-8EA9-72AF07957713}">
      <dgm:prSet/>
      <dgm:spPr/>
      <dgm:t>
        <a:bodyPr/>
        <a:lstStyle/>
        <a:p>
          <a:r>
            <a:rPr lang="it-IT" dirty="0" smtClean="0"/>
            <a:t>TIPI </a:t>
          </a:r>
          <a:r>
            <a:rPr lang="it-IT" dirty="0" err="1" smtClean="0"/>
            <a:t>DI</a:t>
          </a:r>
          <a:r>
            <a:rPr lang="it-IT" dirty="0" smtClean="0"/>
            <a:t> ORGANIZZAZIONI COLLETTIVE PRIVATE:</a:t>
          </a:r>
          <a:endParaRPr lang="it-IT" dirty="0"/>
        </a:p>
      </dgm:t>
    </dgm:pt>
    <dgm:pt modelId="{F765A88A-0533-4767-A17A-222C37217ADF}" type="parTrans" cxnId="{DDDE893A-6321-475B-B5ED-D9DE055A58B4}">
      <dgm:prSet/>
      <dgm:spPr/>
      <dgm:t>
        <a:bodyPr/>
        <a:lstStyle/>
        <a:p>
          <a:endParaRPr lang="it-IT"/>
        </a:p>
      </dgm:t>
    </dgm:pt>
    <dgm:pt modelId="{7CFFF20C-36A1-4131-A0BA-C495F16CB4D1}" type="sibTrans" cxnId="{DDDE893A-6321-475B-B5ED-D9DE055A58B4}">
      <dgm:prSet/>
      <dgm:spPr/>
      <dgm:t>
        <a:bodyPr/>
        <a:lstStyle/>
        <a:p>
          <a:endParaRPr lang="it-IT"/>
        </a:p>
      </dgm:t>
    </dgm:pt>
    <dgm:pt modelId="{4DEC2A22-80E6-463B-A982-BA1F6E83718D}">
      <dgm:prSet phldrT="[Testo]"/>
      <dgm:spPr/>
      <dgm:t>
        <a:bodyPr anchor="b"/>
        <a:lstStyle/>
        <a:p>
          <a:pPr algn="l"/>
          <a:r>
            <a:rPr lang="it-IT" dirty="0" smtClean="0"/>
            <a:t>1)             ASSOCIAZIONI RICONOSCIUTE</a:t>
          </a:r>
          <a:endParaRPr lang="it-IT" dirty="0"/>
        </a:p>
      </dgm:t>
    </dgm:pt>
    <dgm:pt modelId="{8A37E68B-0185-4D0A-B483-ACAFB1E49497}" type="parTrans" cxnId="{BF31BAD4-BB49-4FF3-BEEF-02F3145438B7}">
      <dgm:prSet/>
      <dgm:spPr/>
      <dgm:t>
        <a:bodyPr/>
        <a:lstStyle/>
        <a:p>
          <a:endParaRPr lang="it-IT"/>
        </a:p>
      </dgm:t>
    </dgm:pt>
    <dgm:pt modelId="{D5634686-46A2-46C9-9B3F-D62DED6CCEBC}" type="sibTrans" cxnId="{BF31BAD4-BB49-4FF3-BEEF-02F3145438B7}">
      <dgm:prSet/>
      <dgm:spPr/>
      <dgm:t>
        <a:bodyPr/>
        <a:lstStyle/>
        <a:p>
          <a:endParaRPr lang="it-IT"/>
        </a:p>
      </dgm:t>
    </dgm:pt>
    <dgm:pt modelId="{D769A274-8820-4CB4-83A7-256E0CDF1147}">
      <dgm:prSet phldrT="[Testo]"/>
      <dgm:spPr/>
      <dgm:t>
        <a:bodyPr anchor="b"/>
        <a:lstStyle/>
        <a:p>
          <a:pPr algn="l"/>
          <a:r>
            <a:rPr lang="it-IT" dirty="0" smtClean="0"/>
            <a:t>2)             FONDAZIONI</a:t>
          </a:r>
          <a:endParaRPr lang="it-IT" dirty="0"/>
        </a:p>
      </dgm:t>
    </dgm:pt>
    <dgm:pt modelId="{86B903E8-0F01-4CB7-AB57-DFD56FC69B3B}" type="parTrans" cxnId="{7BE91C45-86D2-46F6-8366-6D3AB903A44F}">
      <dgm:prSet/>
      <dgm:spPr/>
      <dgm:t>
        <a:bodyPr/>
        <a:lstStyle/>
        <a:p>
          <a:endParaRPr lang="it-IT"/>
        </a:p>
      </dgm:t>
    </dgm:pt>
    <dgm:pt modelId="{D376C440-F064-4D67-95E4-3E7D419DFF8F}" type="sibTrans" cxnId="{7BE91C45-86D2-46F6-8366-6D3AB903A44F}">
      <dgm:prSet/>
      <dgm:spPr/>
      <dgm:t>
        <a:bodyPr/>
        <a:lstStyle/>
        <a:p>
          <a:endParaRPr lang="it-IT"/>
        </a:p>
      </dgm:t>
    </dgm:pt>
    <dgm:pt modelId="{26700A73-1842-44D6-9D37-9DF7E215BF3F}">
      <dgm:prSet/>
      <dgm:spPr/>
      <dgm:t>
        <a:bodyPr/>
        <a:lstStyle/>
        <a:p>
          <a:r>
            <a:rPr lang="it-IT" dirty="0" smtClean="0"/>
            <a:t>1)             ASSOCIAZIONI NON RICONOSCIUTE</a:t>
          </a:r>
          <a:endParaRPr lang="it-IT" dirty="0"/>
        </a:p>
      </dgm:t>
    </dgm:pt>
    <dgm:pt modelId="{860423A2-C905-4427-9E00-BFE049F16275}" type="parTrans" cxnId="{D9A6D3D7-4C28-4550-B383-A6CC059AC321}">
      <dgm:prSet/>
      <dgm:spPr/>
      <dgm:t>
        <a:bodyPr/>
        <a:lstStyle/>
        <a:p>
          <a:endParaRPr lang="it-IT"/>
        </a:p>
      </dgm:t>
    </dgm:pt>
    <dgm:pt modelId="{7C36934B-0F11-4D06-9547-B6693BF0CE08}" type="sibTrans" cxnId="{D9A6D3D7-4C28-4550-B383-A6CC059AC321}">
      <dgm:prSet/>
      <dgm:spPr/>
      <dgm:t>
        <a:bodyPr/>
        <a:lstStyle/>
        <a:p>
          <a:endParaRPr lang="it-IT"/>
        </a:p>
      </dgm:t>
    </dgm:pt>
    <dgm:pt modelId="{32B6B93E-7C34-4D16-973D-A07C341DDF3A}">
      <dgm:prSet/>
      <dgm:spPr/>
      <dgm:t>
        <a:bodyPr/>
        <a:lstStyle/>
        <a:p>
          <a:r>
            <a:rPr lang="it-IT" dirty="0" smtClean="0"/>
            <a:t>2)             COMITATI</a:t>
          </a:r>
          <a:endParaRPr lang="it-IT" dirty="0"/>
        </a:p>
      </dgm:t>
    </dgm:pt>
    <dgm:pt modelId="{5400AF41-34D9-4AA8-8F00-4AD1C4FA5E1E}" type="parTrans" cxnId="{08797364-5C1D-443D-90DA-AE08C0B1F034}">
      <dgm:prSet/>
      <dgm:spPr/>
      <dgm:t>
        <a:bodyPr/>
        <a:lstStyle/>
        <a:p>
          <a:endParaRPr lang="it-IT"/>
        </a:p>
      </dgm:t>
    </dgm:pt>
    <dgm:pt modelId="{461B89AF-ED55-4E31-B64E-8A0392CAF5DB}" type="sibTrans" cxnId="{08797364-5C1D-443D-90DA-AE08C0B1F034}">
      <dgm:prSet/>
      <dgm:spPr/>
      <dgm:t>
        <a:bodyPr/>
        <a:lstStyle/>
        <a:p>
          <a:endParaRPr lang="it-IT"/>
        </a:p>
      </dgm:t>
    </dgm:pt>
    <dgm:pt modelId="{5FF2BAEE-9952-4F35-AC3E-AFC5ABD90F4E}" type="pres">
      <dgm:prSet presAssocID="{B8E4A8ED-2F90-463D-9BB2-0D54F8DD82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68D67D4E-881B-4161-A3DD-278CC5336782}" type="pres">
      <dgm:prSet presAssocID="{FE553BAE-2460-4A50-8EA9-72AF07957713}" presName="parentText" presStyleLbl="node1" presStyleIdx="0" presStyleCnt="3" custLinFactY="-3533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422A978-10D7-4734-980C-9B50F9366314}" type="pres">
      <dgm:prSet presAssocID="{7CFFF20C-36A1-4131-A0BA-C495F16CB4D1}" presName="spacer" presStyleCnt="0"/>
      <dgm:spPr/>
    </dgm:pt>
    <dgm:pt modelId="{77A201C4-0F79-4DED-A47A-ED8B178EDBF5}" type="pres">
      <dgm:prSet presAssocID="{88587493-E3DB-4C81-9BB4-EE491713BC5F}" presName="parentText" presStyleLbl="node1" presStyleIdx="1" presStyleCnt="3" custScaleX="43925" custLinFactNeighborX="-28037" custLinFactNeighborY="-2676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98A15AB-A0C2-4F62-8ED0-58402641472E}" type="pres">
      <dgm:prSet presAssocID="{88587493-E3DB-4C81-9BB4-EE491713BC5F}" presName="childText" presStyleLbl="revTx" presStyleIdx="0" presStyleCnt="2" custLinFactNeighborY="-1872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BEA91BB-28CF-4849-B298-7711B5295458}" type="pres">
      <dgm:prSet presAssocID="{1DCA96AF-7099-4188-AC4F-028A3949F1EA}" presName="parentText" presStyleLbl="node1" presStyleIdx="2" presStyleCnt="3" custScaleX="42056" custLinFactNeighborX="-28037" custLinFactNeighborY="355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B74C876-DD00-49B7-8E9C-99BECD3B39DC}" type="pres">
      <dgm:prSet presAssocID="{1DCA96AF-7099-4188-AC4F-028A3949F1EA}" presName="childText" presStyleLbl="revTx" presStyleIdx="1" presStyleCnt="2" custLinFactNeighborY="248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E39CF2FB-1544-4171-B268-B10E1F7ACC60}" type="presOf" srcId="{B8E4A8ED-2F90-463D-9BB2-0D54F8DD82A4}" destId="{5FF2BAEE-9952-4F35-AC3E-AFC5ABD90F4E}" srcOrd="0" destOrd="0" presId="urn:microsoft.com/office/officeart/2005/8/layout/vList2"/>
    <dgm:cxn modelId="{08797364-5C1D-443D-90DA-AE08C0B1F034}" srcId="{1DCA96AF-7099-4188-AC4F-028A3949F1EA}" destId="{32B6B93E-7C34-4D16-973D-A07C341DDF3A}" srcOrd="2" destOrd="0" parTransId="{5400AF41-34D9-4AA8-8F00-4AD1C4FA5E1E}" sibTransId="{461B89AF-ED55-4E31-B64E-8A0392CAF5DB}"/>
    <dgm:cxn modelId="{003C6A9C-C98E-4D4B-8FCB-9B34DE71E7F5}" type="presOf" srcId="{88587493-E3DB-4C81-9BB4-EE491713BC5F}" destId="{77A201C4-0F79-4DED-A47A-ED8B178EDBF5}" srcOrd="0" destOrd="0" presId="urn:microsoft.com/office/officeart/2005/8/layout/vList2"/>
    <dgm:cxn modelId="{A1A508C4-7428-4AC7-843C-7F1B75D5701D}" type="presOf" srcId="{4DEC2A22-80E6-463B-A982-BA1F6E83718D}" destId="{F98A15AB-A0C2-4F62-8ED0-58402641472E}" srcOrd="0" destOrd="1" presId="urn:microsoft.com/office/officeart/2005/8/layout/vList2"/>
    <dgm:cxn modelId="{56583656-78B6-418E-A233-AFFD811D10CC}" srcId="{B8E4A8ED-2F90-463D-9BB2-0D54F8DD82A4}" destId="{88587493-E3DB-4C81-9BB4-EE491713BC5F}" srcOrd="1" destOrd="0" parTransId="{5C73551F-1804-429D-99D8-98C30DFA896F}" sibTransId="{AAC2ADEC-FD4A-47E7-BA35-1F05C4A8C65C}"/>
    <dgm:cxn modelId="{7BE91C45-86D2-46F6-8366-6D3AB903A44F}" srcId="{88587493-E3DB-4C81-9BB4-EE491713BC5F}" destId="{D769A274-8820-4CB4-83A7-256E0CDF1147}" srcOrd="2" destOrd="0" parTransId="{86B903E8-0F01-4CB7-AB57-DFD56FC69B3B}" sibTransId="{D376C440-F064-4D67-95E4-3E7D419DFF8F}"/>
    <dgm:cxn modelId="{BF1E8B4A-7F20-4CCE-9AAE-5B0F5A573065}" type="presOf" srcId="{D769A274-8820-4CB4-83A7-256E0CDF1147}" destId="{F98A15AB-A0C2-4F62-8ED0-58402641472E}" srcOrd="0" destOrd="2" presId="urn:microsoft.com/office/officeart/2005/8/layout/vList2"/>
    <dgm:cxn modelId="{CE62F4C2-6640-44B0-9FA3-59F1C37D82C6}" type="presOf" srcId="{FE553BAE-2460-4A50-8EA9-72AF07957713}" destId="{68D67D4E-881B-4161-A3DD-278CC5336782}" srcOrd="0" destOrd="0" presId="urn:microsoft.com/office/officeart/2005/8/layout/vList2"/>
    <dgm:cxn modelId="{CE77354A-FDC3-48A3-B4C1-CBA4F4181C40}" srcId="{B8E4A8ED-2F90-463D-9BB2-0D54F8DD82A4}" destId="{1DCA96AF-7099-4188-AC4F-028A3949F1EA}" srcOrd="2" destOrd="0" parTransId="{D2C5C540-C70E-419B-95D2-FDEDFF6E5965}" sibTransId="{61C72F94-6874-4F7E-AE38-BFABD7F71112}"/>
    <dgm:cxn modelId="{155AC081-DC0B-4AD1-BB87-E2B23653B0ED}" type="presOf" srcId="{8E333411-226E-4E68-AC59-00ACBEDE693C}" destId="{BB74C876-DD00-49B7-8E9C-99BECD3B39DC}" srcOrd="0" destOrd="0" presId="urn:microsoft.com/office/officeart/2005/8/layout/vList2"/>
    <dgm:cxn modelId="{D9A6D3D7-4C28-4550-B383-A6CC059AC321}" srcId="{1DCA96AF-7099-4188-AC4F-028A3949F1EA}" destId="{26700A73-1842-44D6-9D37-9DF7E215BF3F}" srcOrd="1" destOrd="0" parTransId="{860423A2-C905-4427-9E00-BFE049F16275}" sibTransId="{7C36934B-0F11-4D06-9547-B6693BF0CE08}"/>
    <dgm:cxn modelId="{DDDE893A-6321-475B-B5ED-D9DE055A58B4}" srcId="{B8E4A8ED-2F90-463D-9BB2-0D54F8DD82A4}" destId="{FE553BAE-2460-4A50-8EA9-72AF07957713}" srcOrd="0" destOrd="0" parTransId="{F765A88A-0533-4767-A17A-222C37217ADF}" sibTransId="{7CFFF20C-36A1-4131-A0BA-C495F16CB4D1}"/>
    <dgm:cxn modelId="{F840A55D-BA51-48D9-84AE-2E14ED6D8A04}" srcId="{1DCA96AF-7099-4188-AC4F-028A3949F1EA}" destId="{8E333411-226E-4E68-AC59-00ACBEDE693C}" srcOrd="0" destOrd="0" parTransId="{39880294-B181-4423-A5FE-850405781A85}" sibTransId="{A008F901-1C29-46EA-81BE-961295C6DA52}"/>
    <dgm:cxn modelId="{54B34D46-669C-4667-81CE-5B167631E4F1}" type="presOf" srcId="{32B6B93E-7C34-4D16-973D-A07C341DDF3A}" destId="{BB74C876-DD00-49B7-8E9C-99BECD3B39DC}" srcOrd="0" destOrd="2" presId="urn:microsoft.com/office/officeart/2005/8/layout/vList2"/>
    <dgm:cxn modelId="{ACDB1189-0C4E-48E2-B619-F2241274F001}" srcId="{88587493-E3DB-4C81-9BB4-EE491713BC5F}" destId="{413EF654-F79C-4B65-9E1C-5093D89264C4}" srcOrd="0" destOrd="0" parTransId="{A4313CFD-FEA3-46E1-9FD0-E26BAFD1A97A}" sibTransId="{A748DEB8-9371-44F7-8E7D-0562942D08EF}"/>
    <dgm:cxn modelId="{A06A934D-56F4-4752-9AD0-635E28D7BF05}" type="presOf" srcId="{413EF654-F79C-4B65-9E1C-5093D89264C4}" destId="{F98A15AB-A0C2-4F62-8ED0-58402641472E}" srcOrd="0" destOrd="0" presId="urn:microsoft.com/office/officeart/2005/8/layout/vList2"/>
    <dgm:cxn modelId="{2FDF2804-33D9-4EFC-8E60-E6EABFE9C761}" type="presOf" srcId="{26700A73-1842-44D6-9D37-9DF7E215BF3F}" destId="{BB74C876-DD00-49B7-8E9C-99BECD3B39DC}" srcOrd="0" destOrd="1" presId="urn:microsoft.com/office/officeart/2005/8/layout/vList2"/>
    <dgm:cxn modelId="{BF31BAD4-BB49-4FF3-BEEF-02F3145438B7}" srcId="{88587493-E3DB-4C81-9BB4-EE491713BC5F}" destId="{4DEC2A22-80E6-463B-A982-BA1F6E83718D}" srcOrd="1" destOrd="0" parTransId="{8A37E68B-0185-4D0A-B483-ACAFB1E49497}" sibTransId="{D5634686-46A2-46C9-9B3F-D62DED6CCEBC}"/>
    <dgm:cxn modelId="{7039DB24-E644-4F27-84E0-51CA41BAA719}" type="presOf" srcId="{1DCA96AF-7099-4188-AC4F-028A3949F1EA}" destId="{CBEA91BB-28CF-4849-B298-7711B5295458}" srcOrd="0" destOrd="0" presId="urn:microsoft.com/office/officeart/2005/8/layout/vList2"/>
    <dgm:cxn modelId="{92E03D34-C0B5-41CA-BA1F-7B70DDCC5656}" type="presParOf" srcId="{5FF2BAEE-9952-4F35-AC3E-AFC5ABD90F4E}" destId="{68D67D4E-881B-4161-A3DD-278CC5336782}" srcOrd="0" destOrd="0" presId="urn:microsoft.com/office/officeart/2005/8/layout/vList2"/>
    <dgm:cxn modelId="{7CA1FA87-962F-4767-8B40-0FF905A0AD04}" type="presParOf" srcId="{5FF2BAEE-9952-4F35-AC3E-AFC5ABD90F4E}" destId="{3422A978-10D7-4734-980C-9B50F9366314}" srcOrd="1" destOrd="0" presId="urn:microsoft.com/office/officeart/2005/8/layout/vList2"/>
    <dgm:cxn modelId="{0105B93F-C9B7-4823-AE12-E7B42F21E0C1}" type="presParOf" srcId="{5FF2BAEE-9952-4F35-AC3E-AFC5ABD90F4E}" destId="{77A201C4-0F79-4DED-A47A-ED8B178EDBF5}" srcOrd="2" destOrd="0" presId="urn:microsoft.com/office/officeart/2005/8/layout/vList2"/>
    <dgm:cxn modelId="{8B4BE537-2F68-47C9-A3F4-DD20013FD9A4}" type="presParOf" srcId="{5FF2BAEE-9952-4F35-AC3E-AFC5ABD90F4E}" destId="{F98A15AB-A0C2-4F62-8ED0-58402641472E}" srcOrd="3" destOrd="0" presId="urn:microsoft.com/office/officeart/2005/8/layout/vList2"/>
    <dgm:cxn modelId="{DD3DCF41-48D2-4885-86A9-9927D5171879}" type="presParOf" srcId="{5FF2BAEE-9952-4F35-AC3E-AFC5ABD90F4E}" destId="{CBEA91BB-28CF-4849-B298-7711B5295458}" srcOrd="4" destOrd="0" presId="urn:microsoft.com/office/officeart/2005/8/layout/vList2"/>
    <dgm:cxn modelId="{B882FA9D-1854-4657-82FF-BFB5AF7104A6}" type="presParOf" srcId="{5FF2BAEE-9952-4F35-AC3E-AFC5ABD90F4E}" destId="{BB74C876-DD00-49B7-8E9C-99BECD3B39DC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E4A8ED-2F90-463D-9BB2-0D54F8DD82A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8587493-E3DB-4C81-9BB4-EE491713BC5F}">
      <dgm:prSet phldrT="[Testo]"/>
      <dgm:spPr/>
      <dgm:t>
        <a:bodyPr/>
        <a:lstStyle/>
        <a:p>
          <a:r>
            <a:rPr lang="it-IT" b="1" dirty="0" smtClean="0"/>
            <a:t>AUTONOMIA PERFETTA</a:t>
          </a:r>
          <a:r>
            <a:rPr lang="it-IT" dirty="0" smtClean="0"/>
            <a:t>: </a:t>
          </a:r>
          <a:endParaRPr lang="it-IT" dirty="0"/>
        </a:p>
      </dgm:t>
    </dgm:pt>
    <dgm:pt modelId="{5C73551F-1804-429D-99D8-98C30DFA896F}" type="parTrans" cxnId="{56583656-78B6-418E-A233-AFFD811D10CC}">
      <dgm:prSet/>
      <dgm:spPr/>
      <dgm:t>
        <a:bodyPr/>
        <a:lstStyle/>
        <a:p>
          <a:endParaRPr lang="it-IT"/>
        </a:p>
      </dgm:t>
    </dgm:pt>
    <dgm:pt modelId="{AAC2ADEC-FD4A-47E7-BA35-1F05C4A8C65C}" type="sibTrans" cxnId="{56583656-78B6-418E-A233-AFFD811D10CC}">
      <dgm:prSet/>
      <dgm:spPr/>
      <dgm:t>
        <a:bodyPr/>
        <a:lstStyle/>
        <a:p>
          <a:endParaRPr lang="it-IT"/>
        </a:p>
      </dgm:t>
    </dgm:pt>
    <dgm:pt modelId="{413EF654-F79C-4B65-9E1C-5093D89264C4}">
      <dgm:prSet phldrT="[Testo]" custT="1"/>
      <dgm:spPr/>
      <dgm:t>
        <a:bodyPr lIns="108000" anchor="b"/>
        <a:lstStyle/>
        <a:p>
          <a:pPr algn="l"/>
          <a:r>
            <a:rPr lang="it-IT" sz="1600" dirty="0" smtClean="0"/>
            <a:t>netta separazione fra il patrimonio dell’ente e il patrimonio delle persone fisiche che ne fanno parte</a:t>
          </a:r>
          <a:r>
            <a:rPr lang="it-IT" sz="1600" b="1" u="none" dirty="0" smtClean="0"/>
            <a:t>: </a:t>
          </a:r>
          <a:r>
            <a:rPr lang="it-IT" sz="1600" b="1" u="sng" dirty="0" smtClean="0"/>
            <a:t>i creditori dell’ente non possono rivalersi sul patrimonio personale di uno </a:t>
          </a:r>
          <a:r>
            <a:rPr lang="it-IT" sz="1600" u="sng" dirty="0" smtClean="0"/>
            <a:t>dei partecipanti</a:t>
          </a:r>
          <a:r>
            <a:rPr lang="it-IT" sz="1600" dirty="0" smtClean="0"/>
            <a:t> all’ente; </a:t>
          </a:r>
          <a:r>
            <a:rPr lang="it-IT" sz="1600" b="1" u="sng" dirty="0" smtClean="0"/>
            <a:t>i creditori del singolo partecipante non possono rivalersi sul patrimonio dell’ente</a:t>
          </a:r>
          <a:r>
            <a:rPr lang="it-IT" sz="1600" b="0" u="none" dirty="0" smtClean="0"/>
            <a:t>. Ce l’hanno le </a:t>
          </a:r>
          <a:r>
            <a:rPr lang="it-IT" sz="1600" b="1" u="none" dirty="0" smtClean="0"/>
            <a:t>associazioni riconosciute, </a:t>
          </a:r>
          <a:r>
            <a:rPr lang="it-IT" sz="1600" b="0" u="none" dirty="0" smtClean="0"/>
            <a:t>le </a:t>
          </a:r>
          <a:r>
            <a:rPr lang="it-IT" sz="1600" b="1" u="none" dirty="0" smtClean="0"/>
            <a:t> fondazioni </a:t>
          </a:r>
          <a:r>
            <a:rPr lang="it-IT" sz="1600" b="0" u="none" dirty="0" smtClean="0"/>
            <a:t>e le  </a:t>
          </a:r>
          <a:r>
            <a:rPr lang="it-IT" sz="1600" b="1" u="sng" dirty="0" smtClean="0"/>
            <a:t>SOCIETÀ </a:t>
          </a:r>
          <a:r>
            <a:rPr lang="it-IT" sz="1600" b="1" u="sng" dirty="0" err="1" smtClean="0"/>
            <a:t>DI</a:t>
          </a:r>
          <a:r>
            <a:rPr lang="it-IT" sz="1600" b="1" u="sng" dirty="0" smtClean="0"/>
            <a:t> CAPITALI</a:t>
          </a:r>
          <a:r>
            <a:rPr lang="it-IT" sz="1600" b="0" u="sng" dirty="0" smtClean="0"/>
            <a:t> </a:t>
          </a:r>
          <a:r>
            <a:rPr lang="it-IT" sz="1600" b="0" u="none" dirty="0" smtClean="0"/>
            <a:t>(S.p.A., S.r.l. , </a:t>
          </a:r>
          <a:r>
            <a:rPr lang="it-IT" sz="1600" b="0" u="none" dirty="0" err="1" smtClean="0"/>
            <a:t>S.A.p.A.</a:t>
          </a:r>
          <a:r>
            <a:rPr lang="it-IT" sz="1600" b="0" u="none" dirty="0" smtClean="0"/>
            <a:t> )   </a:t>
          </a:r>
          <a:endParaRPr lang="it-IT" sz="1600" b="1" u="none" dirty="0"/>
        </a:p>
      </dgm:t>
    </dgm:pt>
    <dgm:pt modelId="{A4313CFD-FEA3-46E1-9FD0-E26BAFD1A97A}" type="parTrans" cxnId="{ACDB1189-0C4E-48E2-B619-F2241274F001}">
      <dgm:prSet/>
      <dgm:spPr/>
      <dgm:t>
        <a:bodyPr/>
        <a:lstStyle/>
        <a:p>
          <a:endParaRPr lang="it-IT"/>
        </a:p>
      </dgm:t>
    </dgm:pt>
    <dgm:pt modelId="{A748DEB8-9371-44F7-8E7D-0562942D08EF}" type="sibTrans" cxnId="{ACDB1189-0C4E-48E2-B619-F2241274F001}">
      <dgm:prSet/>
      <dgm:spPr/>
      <dgm:t>
        <a:bodyPr/>
        <a:lstStyle/>
        <a:p>
          <a:endParaRPr lang="it-IT"/>
        </a:p>
      </dgm:t>
    </dgm:pt>
    <dgm:pt modelId="{1DCA96AF-7099-4188-AC4F-028A3949F1EA}">
      <dgm:prSet phldrT="[Testo]"/>
      <dgm:spPr/>
      <dgm:t>
        <a:bodyPr/>
        <a:lstStyle/>
        <a:p>
          <a:r>
            <a:rPr lang="it-IT" b="1" dirty="0" smtClean="0"/>
            <a:t>AUTONOMIA IMPERFETTA</a:t>
          </a:r>
          <a:r>
            <a:rPr lang="it-IT" dirty="0" smtClean="0"/>
            <a:t>: </a:t>
          </a:r>
          <a:endParaRPr lang="it-IT" dirty="0"/>
        </a:p>
      </dgm:t>
    </dgm:pt>
    <dgm:pt modelId="{D2C5C540-C70E-419B-95D2-FDEDFF6E5965}" type="parTrans" cxnId="{CE77354A-FDC3-48A3-B4C1-CBA4F4181C40}">
      <dgm:prSet/>
      <dgm:spPr/>
      <dgm:t>
        <a:bodyPr/>
        <a:lstStyle/>
        <a:p>
          <a:endParaRPr lang="it-IT"/>
        </a:p>
      </dgm:t>
    </dgm:pt>
    <dgm:pt modelId="{61C72F94-6874-4F7E-AE38-BFABD7F71112}" type="sibTrans" cxnId="{CE77354A-FDC3-48A3-B4C1-CBA4F4181C40}">
      <dgm:prSet/>
      <dgm:spPr/>
      <dgm:t>
        <a:bodyPr/>
        <a:lstStyle/>
        <a:p>
          <a:endParaRPr lang="it-IT"/>
        </a:p>
      </dgm:t>
    </dgm:pt>
    <dgm:pt modelId="{8E333411-226E-4E68-AC59-00ACBEDE693C}">
      <dgm:prSet phldrT="[Testo]" custT="1"/>
      <dgm:spPr/>
      <dgm:t>
        <a:bodyPr lIns="108000" anchor="b" anchorCtr="0"/>
        <a:lstStyle/>
        <a:p>
          <a:r>
            <a:rPr lang="it-IT" sz="1600" dirty="0" smtClean="0"/>
            <a:t>separazione meno forte fra i due patrimoni; </a:t>
          </a:r>
          <a:r>
            <a:rPr lang="it-IT" sz="1600" b="1" u="sng" dirty="0" smtClean="0"/>
            <a:t>i creditori dell’ente possono rivalersi sui patrimoni dei singoli partecipanti</a:t>
          </a:r>
          <a:r>
            <a:rPr lang="it-IT" sz="1600" dirty="0" smtClean="0"/>
            <a:t> all’ente (o di alcuni) </a:t>
          </a:r>
          <a:r>
            <a:rPr lang="it-IT" sz="1600" u="none" dirty="0" smtClean="0"/>
            <a:t>mentre </a:t>
          </a:r>
          <a:r>
            <a:rPr lang="it-IT" sz="1600" b="1" u="sng" dirty="0" smtClean="0"/>
            <a:t>i creditori del singolo partecipante non possono rivalersi direttamente sul patrimonio dell’ente</a:t>
          </a:r>
          <a:r>
            <a:rPr lang="it-IT" sz="1600" b="0" u="none" dirty="0" smtClean="0"/>
            <a:t>.   Ce l’hanno le </a:t>
          </a:r>
          <a:r>
            <a:rPr lang="it-IT" sz="1600" b="1" u="none" dirty="0" smtClean="0"/>
            <a:t>associazioni non riconosciute </a:t>
          </a:r>
          <a:r>
            <a:rPr lang="it-IT" sz="1600" b="0" u="none" dirty="0" smtClean="0"/>
            <a:t>e le </a:t>
          </a:r>
          <a:r>
            <a:rPr lang="it-IT" sz="1600" b="1" u="sng" dirty="0" smtClean="0"/>
            <a:t>SOCIETÀ </a:t>
          </a:r>
          <a:r>
            <a:rPr lang="it-IT" sz="1600" b="1" u="sng" dirty="0" err="1" smtClean="0"/>
            <a:t>DI</a:t>
          </a:r>
          <a:r>
            <a:rPr lang="it-IT" sz="1600" b="1" u="sng" dirty="0" smtClean="0"/>
            <a:t> PERSONE</a:t>
          </a:r>
          <a:r>
            <a:rPr lang="it-IT" sz="1600" b="0" u="sng" dirty="0" smtClean="0"/>
            <a:t> </a:t>
          </a:r>
          <a:r>
            <a:rPr lang="it-IT" sz="1600" b="0" u="none" dirty="0" smtClean="0"/>
            <a:t>(Società  semplice, S.n.c., S.A.S. )  I </a:t>
          </a:r>
          <a:r>
            <a:rPr lang="it-IT" sz="1600" b="1" u="none" dirty="0" smtClean="0"/>
            <a:t>comitati</a:t>
          </a:r>
          <a:r>
            <a:rPr lang="it-IT" sz="1600" b="0" u="none" dirty="0" smtClean="0"/>
            <a:t> </a:t>
          </a:r>
          <a:r>
            <a:rPr lang="it-IT" sz="1600" b="1" u="none" dirty="0" smtClean="0"/>
            <a:t>non hanno alcuna autonomia patrimoniale</a:t>
          </a:r>
          <a:r>
            <a:rPr lang="it-IT" sz="1600" b="0" u="none" dirty="0" smtClean="0"/>
            <a:t>.  </a:t>
          </a:r>
          <a:endParaRPr lang="it-IT" sz="1600" b="1" dirty="0"/>
        </a:p>
      </dgm:t>
    </dgm:pt>
    <dgm:pt modelId="{39880294-B181-4423-A5FE-850405781A85}" type="parTrans" cxnId="{F840A55D-BA51-48D9-84AE-2E14ED6D8A04}">
      <dgm:prSet/>
      <dgm:spPr/>
      <dgm:t>
        <a:bodyPr/>
        <a:lstStyle/>
        <a:p>
          <a:endParaRPr lang="it-IT"/>
        </a:p>
      </dgm:t>
    </dgm:pt>
    <dgm:pt modelId="{A008F901-1C29-46EA-81BE-961295C6DA52}" type="sibTrans" cxnId="{F840A55D-BA51-48D9-84AE-2E14ED6D8A04}">
      <dgm:prSet/>
      <dgm:spPr/>
      <dgm:t>
        <a:bodyPr/>
        <a:lstStyle/>
        <a:p>
          <a:endParaRPr lang="it-IT"/>
        </a:p>
      </dgm:t>
    </dgm:pt>
    <dgm:pt modelId="{FE553BAE-2460-4A50-8EA9-72AF07957713}">
      <dgm:prSet/>
      <dgm:spPr/>
      <dgm:t>
        <a:bodyPr/>
        <a:lstStyle/>
        <a:p>
          <a:r>
            <a:rPr lang="it-IT" dirty="0" smtClean="0"/>
            <a:t>Le </a:t>
          </a:r>
          <a:r>
            <a:rPr lang="it-IT" b="1" u="sng" dirty="0" smtClean="0"/>
            <a:t>PERSONE GIURIDICHE </a:t>
          </a:r>
          <a:r>
            <a:rPr lang="it-IT" dirty="0" smtClean="0"/>
            <a:t>hanno la </a:t>
          </a:r>
          <a:r>
            <a:rPr lang="it-IT" b="1" u="sng" dirty="0" smtClean="0"/>
            <a:t>AUTONOMIA PATRIMONIALE PERFETTA</a:t>
          </a:r>
          <a:r>
            <a:rPr lang="it-IT" dirty="0" smtClean="0"/>
            <a:t>; </a:t>
          </a:r>
        </a:p>
        <a:p>
          <a:r>
            <a:rPr lang="it-IT" dirty="0" smtClean="0"/>
            <a:t>gli </a:t>
          </a:r>
          <a:r>
            <a:rPr lang="it-IT" b="1" u="sng" dirty="0" smtClean="0"/>
            <a:t>ENTI </a:t>
          </a:r>
          <a:r>
            <a:rPr lang="it-IT" b="1" u="sng" dirty="0" err="1" smtClean="0"/>
            <a:t>DI</a:t>
          </a:r>
          <a:r>
            <a:rPr lang="it-IT" b="1" u="sng" dirty="0" smtClean="0"/>
            <a:t> FATTO </a:t>
          </a:r>
          <a:r>
            <a:rPr lang="it-IT" dirty="0" smtClean="0"/>
            <a:t>hanno la </a:t>
          </a:r>
          <a:r>
            <a:rPr lang="it-IT" b="1" u="sng" dirty="0" smtClean="0"/>
            <a:t>AUTONOMIA PATRIMONIALE IMPERFETTA</a:t>
          </a:r>
          <a:r>
            <a:rPr lang="it-IT" dirty="0" smtClean="0"/>
            <a:t>. </a:t>
          </a:r>
          <a:endParaRPr lang="it-IT" dirty="0"/>
        </a:p>
      </dgm:t>
    </dgm:pt>
    <dgm:pt modelId="{F765A88A-0533-4767-A17A-222C37217ADF}" type="parTrans" cxnId="{DDDE893A-6321-475B-B5ED-D9DE055A58B4}">
      <dgm:prSet/>
      <dgm:spPr/>
      <dgm:t>
        <a:bodyPr/>
        <a:lstStyle/>
        <a:p>
          <a:endParaRPr lang="it-IT"/>
        </a:p>
      </dgm:t>
    </dgm:pt>
    <dgm:pt modelId="{7CFFF20C-36A1-4131-A0BA-C495F16CB4D1}" type="sibTrans" cxnId="{DDDE893A-6321-475B-B5ED-D9DE055A58B4}">
      <dgm:prSet/>
      <dgm:spPr/>
      <dgm:t>
        <a:bodyPr/>
        <a:lstStyle/>
        <a:p>
          <a:endParaRPr lang="it-IT"/>
        </a:p>
      </dgm:t>
    </dgm:pt>
    <dgm:pt modelId="{5FF2BAEE-9952-4F35-AC3E-AFC5ABD90F4E}" type="pres">
      <dgm:prSet presAssocID="{B8E4A8ED-2F90-463D-9BB2-0D54F8DD82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68D67D4E-881B-4161-A3DD-278CC5336782}" type="pres">
      <dgm:prSet presAssocID="{FE553BAE-2460-4A50-8EA9-72AF07957713}" presName="parentText" presStyleLbl="node1" presStyleIdx="0" presStyleCnt="3" custScaleY="25166" custLinFactY="-3533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422A978-10D7-4734-980C-9B50F9366314}" type="pres">
      <dgm:prSet presAssocID="{7CFFF20C-36A1-4131-A0BA-C495F16CB4D1}" presName="spacer" presStyleCnt="0"/>
      <dgm:spPr/>
    </dgm:pt>
    <dgm:pt modelId="{77A201C4-0F79-4DED-A47A-ED8B178EDBF5}" type="pres">
      <dgm:prSet presAssocID="{88587493-E3DB-4C81-9BB4-EE491713BC5F}" presName="parentText" presStyleLbl="node1" presStyleIdx="1" presStyleCnt="3" custScaleX="42056" custScaleY="10298" custLinFactNeighborX="-28972" custLinFactNeighborY="-6920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98A15AB-A0C2-4F62-8ED0-58402641472E}" type="pres">
      <dgm:prSet presAssocID="{88587493-E3DB-4C81-9BB4-EE491713BC5F}" presName="childText" presStyleLbl="revTx" presStyleIdx="0" presStyleCnt="2" custScaleX="100000" custScaleY="103787" custLinFactNeighborY="-304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BEA91BB-28CF-4849-B298-7711B5295458}" type="pres">
      <dgm:prSet presAssocID="{1DCA96AF-7099-4188-AC4F-028A3949F1EA}" presName="parentText" presStyleLbl="node1" presStyleIdx="2" presStyleCnt="3" custScaleX="36448" custScaleY="10363" custLinFactNeighborX="-31776" custLinFactNeighborY="6099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B74C876-DD00-49B7-8E9C-99BECD3B39DC}" type="pres">
      <dgm:prSet presAssocID="{1DCA96AF-7099-4188-AC4F-028A3949F1EA}" presName="childText" presStyleLbl="revTx" presStyleIdx="1" presStyleCnt="2" custScaleX="100000" custScaleY="103569" custLinFactNeighborY="51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56583656-78B6-418E-A233-AFFD811D10CC}" srcId="{B8E4A8ED-2F90-463D-9BB2-0D54F8DD82A4}" destId="{88587493-E3DB-4C81-9BB4-EE491713BC5F}" srcOrd="1" destOrd="0" parTransId="{5C73551F-1804-429D-99D8-98C30DFA896F}" sibTransId="{AAC2ADEC-FD4A-47E7-BA35-1F05C4A8C65C}"/>
    <dgm:cxn modelId="{59E399FB-C7D0-42E3-9C94-83B25863435A}" type="presOf" srcId="{1DCA96AF-7099-4188-AC4F-028A3949F1EA}" destId="{CBEA91BB-28CF-4849-B298-7711B5295458}" srcOrd="0" destOrd="0" presId="urn:microsoft.com/office/officeart/2005/8/layout/vList2"/>
    <dgm:cxn modelId="{81F5B78C-C107-4DC0-B92D-830383BAFB76}" type="presOf" srcId="{8E333411-226E-4E68-AC59-00ACBEDE693C}" destId="{BB74C876-DD00-49B7-8E9C-99BECD3B39DC}" srcOrd="0" destOrd="0" presId="urn:microsoft.com/office/officeart/2005/8/layout/vList2"/>
    <dgm:cxn modelId="{55EE1DF4-4B5F-4AEE-8DEF-2220A0566F0D}" type="presOf" srcId="{B8E4A8ED-2F90-463D-9BB2-0D54F8DD82A4}" destId="{5FF2BAEE-9952-4F35-AC3E-AFC5ABD90F4E}" srcOrd="0" destOrd="0" presId="urn:microsoft.com/office/officeart/2005/8/layout/vList2"/>
    <dgm:cxn modelId="{F9CC7431-CACF-4C61-A042-0532C681E5BD}" type="presOf" srcId="{FE553BAE-2460-4A50-8EA9-72AF07957713}" destId="{68D67D4E-881B-4161-A3DD-278CC5336782}" srcOrd="0" destOrd="0" presId="urn:microsoft.com/office/officeart/2005/8/layout/vList2"/>
    <dgm:cxn modelId="{CE77354A-FDC3-48A3-B4C1-CBA4F4181C40}" srcId="{B8E4A8ED-2F90-463D-9BB2-0D54F8DD82A4}" destId="{1DCA96AF-7099-4188-AC4F-028A3949F1EA}" srcOrd="2" destOrd="0" parTransId="{D2C5C540-C70E-419B-95D2-FDEDFF6E5965}" sibTransId="{61C72F94-6874-4F7E-AE38-BFABD7F71112}"/>
    <dgm:cxn modelId="{DDDE893A-6321-475B-B5ED-D9DE055A58B4}" srcId="{B8E4A8ED-2F90-463D-9BB2-0D54F8DD82A4}" destId="{FE553BAE-2460-4A50-8EA9-72AF07957713}" srcOrd="0" destOrd="0" parTransId="{F765A88A-0533-4767-A17A-222C37217ADF}" sibTransId="{7CFFF20C-36A1-4131-A0BA-C495F16CB4D1}"/>
    <dgm:cxn modelId="{F840A55D-BA51-48D9-84AE-2E14ED6D8A04}" srcId="{1DCA96AF-7099-4188-AC4F-028A3949F1EA}" destId="{8E333411-226E-4E68-AC59-00ACBEDE693C}" srcOrd="0" destOrd="0" parTransId="{39880294-B181-4423-A5FE-850405781A85}" sibTransId="{A008F901-1C29-46EA-81BE-961295C6DA52}"/>
    <dgm:cxn modelId="{5AD22F57-6538-4486-89D5-586F6C70A2B8}" type="presOf" srcId="{88587493-E3DB-4C81-9BB4-EE491713BC5F}" destId="{77A201C4-0F79-4DED-A47A-ED8B178EDBF5}" srcOrd="0" destOrd="0" presId="urn:microsoft.com/office/officeart/2005/8/layout/vList2"/>
    <dgm:cxn modelId="{ACDB1189-0C4E-48E2-B619-F2241274F001}" srcId="{88587493-E3DB-4C81-9BB4-EE491713BC5F}" destId="{413EF654-F79C-4B65-9E1C-5093D89264C4}" srcOrd="0" destOrd="0" parTransId="{A4313CFD-FEA3-46E1-9FD0-E26BAFD1A97A}" sibTransId="{A748DEB8-9371-44F7-8E7D-0562942D08EF}"/>
    <dgm:cxn modelId="{5D92E04B-4494-4B22-A7C7-726E749D98F9}" type="presOf" srcId="{413EF654-F79C-4B65-9E1C-5093D89264C4}" destId="{F98A15AB-A0C2-4F62-8ED0-58402641472E}" srcOrd="0" destOrd="0" presId="urn:microsoft.com/office/officeart/2005/8/layout/vList2"/>
    <dgm:cxn modelId="{61F9BF33-6A21-4FD1-A5DF-6F59CA38C465}" type="presParOf" srcId="{5FF2BAEE-9952-4F35-AC3E-AFC5ABD90F4E}" destId="{68D67D4E-881B-4161-A3DD-278CC5336782}" srcOrd="0" destOrd="0" presId="urn:microsoft.com/office/officeart/2005/8/layout/vList2"/>
    <dgm:cxn modelId="{AD74E16B-0A0D-4683-8CAB-FAF4E588D5D1}" type="presParOf" srcId="{5FF2BAEE-9952-4F35-AC3E-AFC5ABD90F4E}" destId="{3422A978-10D7-4734-980C-9B50F9366314}" srcOrd="1" destOrd="0" presId="urn:microsoft.com/office/officeart/2005/8/layout/vList2"/>
    <dgm:cxn modelId="{02EB4F20-82B8-4683-B696-ED227BDA9B67}" type="presParOf" srcId="{5FF2BAEE-9952-4F35-AC3E-AFC5ABD90F4E}" destId="{77A201C4-0F79-4DED-A47A-ED8B178EDBF5}" srcOrd="2" destOrd="0" presId="urn:microsoft.com/office/officeart/2005/8/layout/vList2"/>
    <dgm:cxn modelId="{77CE3063-597C-4623-ABC2-55007079A52D}" type="presParOf" srcId="{5FF2BAEE-9952-4F35-AC3E-AFC5ABD90F4E}" destId="{F98A15AB-A0C2-4F62-8ED0-58402641472E}" srcOrd="3" destOrd="0" presId="urn:microsoft.com/office/officeart/2005/8/layout/vList2"/>
    <dgm:cxn modelId="{9FBA3C5A-8A3D-463B-9475-CAA90095F54B}" type="presParOf" srcId="{5FF2BAEE-9952-4F35-AC3E-AFC5ABD90F4E}" destId="{CBEA91BB-28CF-4849-B298-7711B5295458}" srcOrd="4" destOrd="0" presId="urn:microsoft.com/office/officeart/2005/8/layout/vList2"/>
    <dgm:cxn modelId="{125FBF83-2DA2-4AA8-A1CA-A0E4B026972C}" type="presParOf" srcId="{5FF2BAEE-9952-4F35-AC3E-AFC5ABD90F4E}" destId="{BB74C876-DD00-49B7-8E9C-99BECD3B39DC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C0CFA49-17CA-4E6E-97A7-FC9BC4988B3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BE5F59F9-0E31-4D44-B3FE-64B21F9F8D97}">
      <dgm:prSet phldrT="[Testo]" custT="1"/>
      <dgm:spPr/>
      <dgm:t>
        <a:bodyPr/>
        <a:lstStyle/>
        <a:p>
          <a:r>
            <a:rPr lang="it-IT" sz="2400" b="1" dirty="0" smtClean="0"/>
            <a:t>Differenza fra ASSOCIAZIONI e FONDAZIONI</a:t>
          </a:r>
          <a:endParaRPr lang="it-IT" sz="2400" b="1" dirty="0"/>
        </a:p>
      </dgm:t>
    </dgm:pt>
    <dgm:pt modelId="{FCF3104C-AAF7-48D9-A3FA-F0B9EA6BDEB0}" type="parTrans" cxnId="{9D670F8A-70A4-41CC-81CF-8A443B7D421E}">
      <dgm:prSet/>
      <dgm:spPr/>
      <dgm:t>
        <a:bodyPr/>
        <a:lstStyle/>
        <a:p>
          <a:endParaRPr lang="it-IT"/>
        </a:p>
      </dgm:t>
    </dgm:pt>
    <dgm:pt modelId="{B4A2CD3B-66E3-4C75-94DA-6D4918A9B327}" type="sibTrans" cxnId="{9D670F8A-70A4-41CC-81CF-8A443B7D421E}">
      <dgm:prSet/>
      <dgm:spPr/>
      <dgm:t>
        <a:bodyPr/>
        <a:lstStyle/>
        <a:p>
          <a:endParaRPr lang="it-IT"/>
        </a:p>
      </dgm:t>
    </dgm:pt>
    <dgm:pt modelId="{957CAB4A-6353-4D60-80A6-2DE58AB751A0}">
      <dgm:prSet phldrT="[Testo]"/>
      <dgm:spPr/>
      <dgm:t>
        <a:bodyPr/>
        <a:lstStyle/>
        <a:p>
          <a:r>
            <a:rPr lang="it-IT" b="1" dirty="0" smtClean="0"/>
            <a:t>Differenza fra ASSOCIAZIONI e SOCIETÀ </a:t>
          </a:r>
          <a:endParaRPr lang="it-IT" dirty="0"/>
        </a:p>
      </dgm:t>
    </dgm:pt>
    <dgm:pt modelId="{BE671339-4FB1-458D-8CDC-1DAC2B49055A}" type="parTrans" cxnId="{F818AD93-25A7-4B09-B3DF-20C0E5AF6BF7}">
      <dgm:prSet/>
      <dgm:spPr/>
      <dgm:t>
        <a:bodyPr/>
        <a:lstStyle/>
        <a:p>
          <a:endParaRPr lang="it-IT"/>
        </a:p>
      </dgm:t>
    </dgm:pt>
    <dgm:pt modelId="{AC7587D0-34F4-425E-9F81-FB8308F46287}" type="sibTrans" cxnId="{F818AD93-25A7-4B09-B3DF-20C0E5AF6BF7}">
      <dgm:prSet/>
      <dgm:spPr/>
      <dgm:t>
        <a:bodyPr/>
        <a:lstStyle/>
        <a:p>
          <a:endParaRPr lang="it-IT"/>
        </a:p>
      </dgm:t>
    </dgm:pt>
    <dgm:pt modelId="{3DC5FE3E-1C5A-4B9D-89A6-6C9CDB225303}">
      <dgm:prSet phldrT="[Testo]"/>
      <dgm:spPr/>
      <dgm:t>
        <a:bodyPr/>
        <a:lstStyle/>
        <a:p>
          <a:r>
            <a:rPr lang="it-IT" b="1" dirty="0" smtClean="0"/>
            <a:t>I COMITATI</a:t>
          </a:r>
          <a:endParaRPr lang="it-IT" b="1" dirty="0"/>
        </a:p>
      </dgm:t>
    </dgm:pt>
    <dgm:pt modelId="{CAF28CA8-4AB2-4A99-8471-5C8BFF96D166}" type="parTrans" cxnId="{FDC72B4C-8C7D-4881-8F1A-25B5302D7E85}">
      <dgm:prSet/>
      <dgm:spPr/>
      <dgm:t>
        <a:bodyPr/>
        <a:lstStyle/>
        <a:p>
          <a:endParaRPr lang="it-IT"/>
        </a:p>
      </dgm:t>
    </dgm:pt>
    <dgm:pt modelId="{955EFD64-BB65-4063-AA8E-22CD56CFB956}" type="sibTrans" cxnId="{FDC72B4C-8C7D-4881-8F1A-25B5302D7E85}">
      <dgm:prSet/>
      <dgm:spPr/>
      <dgm:t>
        <a:bodyPr/>
        <a:lstStyle/>
        <a:p>
          <a:endParaRPr lang="it-IT"/>
        </a:p>
      </dgm:t>
    </dgm:pt>
    <dgm:pt modelId="{0720AAF1-03C4-4EC9-84DC-C66BEB5C9667}">
      <dgm:prSet custT="1"/>
      <dgm:spPr/>
      <dgm:t>
        <a:bodyPr lIns="72000" tIns="216000" rIns="72000" bIns="72000"/>
        <a:lstStyle/>
        <a:p>
          <a:pPr marL="0" indent="0"/>
          <a:r>
            <a:rPr lang="it-IT" sz="2000" dirty="0" smtClean="0"/>
            <a:t>  Le </a:t>
          </a:r>
          <a:r>
            <a:rPr lang="it-IT" sz="2000" b="1" u="sng" dirty="0" smtClean="0"/>
            <a:t>associazioni</a:t>
          </a:r>
          <a:r>
            <a:rPr lang="it-IT" sz="2000" dirty="0" smtClean="0"/>
            <a:t> sono </a:t>
          </a:r>
          <a:r>
            <a:rPr lang="it-IT" sz="2000" b="1" u="sng" dirty="0" smtClean="0"/>
            <a:t>gruppi di persone </a:t>
          </a:r>
          <a:r>
            <a:rPr lang="it-IT" sz="2000" dirty="0" smtClean="0"/>
            <a:t>che mettono insieme dei beni per uno </a:t>
          </a:r>
          <a:r>
            <a:rPr lang="it-IT" sz="2000" b="1" u="sng" dirty="0" smtClean="0"/>
            <a:t>scopo comune</a:t>
          </a:r>
          <a:r>
            <a:rPr lang="it-IT" sz="2000" dirty="0" smtClean="0"/>
            <a:t>; le </a:t>
          </a:r>
          <a:r>
            <a:rPr lang="it-IT" sz="2000" b="1" u="sng" dirty="0" smtClean="0"/>
            <a:t>fondazioni</a:t>
          </a:r>
          <a:r>
            <a:rPr lang="it-IT" sz="2000" dirty="0" smtClean="0"/>
            <a:t> sono </a:t>
          </a:r>
          <a:r>
            <a:rPr lang="it-IT" sz="2000" b="1" u="sng" dirty="0" smtClean="0"/>
            <a:t>insiemi di beni</a:t>
          </a:r>
          <a:r>
            <a:rPr lang="it-IT" sz="2000" dirty="0" smtClean="0"/>
            <a:t> destinati da </a:t>
          </a:r>
          <a:r>
            <a:rPr lang="it-IT" sz="2000" b="1" u="sng" dirty="0" smtClean="0"/>
            <a:t>una o più persone </a:t>
          </a:r>
          <a:r>
            <a:rPr lang="it-IT" sz="2000" dirty="0" smtClean="0"/>
            <a:t>ad un certo scopo</a:t>
          </a:r>
          <a:endParaRPr lang="it-IT" sz="2000" dirty="0"/>
        </a:p>
      </dgm:t>
    </dgm:pt>
    <dgm:pt modelId="{BFF1B108-754A-4251-8A32-5534AEBBC799}" type="parTrans" cxnId="{DE5EB9A9-B513-436A-BBEF-5BEBC477A470}">
      <dgm:prSet/>
      <dgm:spPr/>
      <dgm:t>
        <a:bodyPr/>
        <a:lstStyle/>
        <a:p>
          <a:endParaRPr lang="it-IT"/>
        </a:p>
      </dgm:t>
    </dgm:pt>
    <dgm:pt modelId="{38FF8097-8A00-463F-BCDB-6C5276464D80}" type="sibTrans" cxnId="{DE5EB9A9-B513-436A-BBEF-5BEBC477A470}">
      <dgm:prSet/>
      <dgm:spPr/>
      <dgm:t>
        <a:bodyPr/>
        <a:lstStyle/>
        <a:p>
          <a:endParaRPr lang="it-IT"/>
        </a:p>
      </dgm:t>
    </dgm:pt>
    <dgm:pt modelId="{33650858-631B-491D-96A8-293424757C4A}">
      <dgm:prSet custT="1"/>
      <dgm:spPr/>
      <dgm:t>
        <a:bodyPr lIns="72000" tIns="216000" rIns="72000" bIns="72000"/>
        <a:lstStyle/>
        <a:p>
          <a:pPr marL="0" indent="0"/>
          <a:r>
            <a:rPr lang="it-IT" sz="2000" dirty="0" smtClean="0"/>
            <a:t> Tutte e due non hanno </a:t>
          </a:r>
          <a:r>
            <a:rPr lang="it-IT" sz="2000" b="1" u="sng" dirty="0" smtClean="0"/>
            <a:t>mai scopo di lucro  </a:t>
          </a:r>
        </a:p>
      </dgm:t>
    </dgm:pt>
    <dgm:pt modelId="{C017688F-2294-444F-A501-08A0EE623320}" type="parTrans" cxnId="{B1D4D120-F616-461D-9C91-E85CB91BFA66}">
      <dgm:prSet/>
      <dgm:spPr/>
      <dgm:t>
        <a:bodyPr/>
        <a:lstStyle/>
        <a:p>
          <a:endParaRPr lang="it-IT"/>
        </a:p>
      </dgm:t>
    </dgm:pt>
    <dgm:pt modelId="{7580821D-C214-4EC2-BCB4-A7982EB7F903}" type="sibTrans" cxnId="{B1D4D120-F616-461D-9C91-E85CB91BFA66}">
      <dgm:prSet/>
      <dgm:spPr/>
      <dgm:t>
        <a:bodyPr/>
        <a:lstStyle/>
        <a:p>
          <a:endParaRPr lang="it-IT"/>
        </a:p>
      </dgm:t>
    </dgm:pt>
    <dgm:pt modelId="{EFBA9CB6-CAA0-465B-82D1-8F551D2FADE5}">
      <dgm:prSet custT="1"/>
      <dgm:spPr/>
      <dgm:t>
        <a:bodyPr lIns="72000" tIns="216000" rIns="72000" bIns="72000"/>
        <a:lstStyle/>
        <a:p>
          <a:r>
            <a:rPr lang="it-IT" sz="2000" dirty="0" smtClean="0"/>
            <a:t>Le </a:t>
          </a:r>
          <a:r>
            <a:rPr lang="it-IT" sz="2000" b="1" u="sng" dirty="0" smtClean="0"/>
            <a:t>associazioni</a:t>
          </a:r>
          <a:r>
            <a:rPr lang="it-IT" sz="2000" dirty="0" smtClean="0"/>
            <a:t> non hanno </a:t>
          </a:r>
          <a:r>
            <a:rPr lang="it-IT" sz="2000" b="1" u="sng" dirty="0" smtClean="0"/>
            <a:t>mai scopo di lucro</a:t>
          </a:r>
          <a:r>
            <a:rPr lang="it-IT" sz="2000" b="0" u="none" dirty="0" smtClean="0"/>
            <a:t>, sempre scopi sociali, benefici o culturali; le </a:t>
          </a:r>
          <a:r>
            <a:rPr lang="it-IT" sz="2000" b="1" u="sng" dirty="0" smtClean="0"/>
            <a:t>società</a:t>
          </a:r>
          <a:r>
            <a:rPr lang="it-IT" sz="2000" b="0" u="none" dirty="0" smtClean="0"/>
            <a:t> sono </a:t>
          </a:r>
          <a:r>
            <a:rPr lang="it-IT" sz="2000" b="1" u="sng" dirty="0" smtClean="0"/>
            <a:t>imprese</a:t>
          </a:r>
          <a:r>
            <a:rPr lang="it-IT" sz="2000" b="0" u="none" dirty="0" smtClean="0"/>
            <a:t>, agiscono sul </a:t>
          </a:r>
          <a:r>
            <a:rPr lang="it-IT" sz="2000" b="1" u="sng" dirty="0" smtClean="0"/>
            <a:t>mercato</a:t>
          </a:r>
          <a:r>
            <a:rPr lang="it-IT" sz="2000" b="0" u="none" dirty="0" smtClean="0"/>
            <a:t> ed hanno </a:t>
          </a:r>
          <a:r>
            <a:rPr lang="it-IT" sz="2000" b="1" u="sng" dirty="0" smtClean="0"/>
            <a:t>scopo di lucro </a:t>
          </a:r>
          <a:r>
            <a:rPr lang="it-IT" sz="2000" b="0" u="none" dirty="0" smtClean="0"/>
            <a:t>(tranne le cooperative) </a:t>
          </a:r>
          <a:endParaRPr lang="it-IT" sz="2000" b="0" u="none" dirty="0"/>
        </a:p>
      </dgm:t>
    </dgm:pt>
    <dgm:pt modelId="{F5051E39-1CDC-4368-B575-405B4AEDADE4}" type="parTrans" cxnId="{7C1F8CCC-C6ED-4CC8-80DB-18F217EC5043}">
      <dgm:prSet/>
      <dgm:spPr/>
      <dgm:t>
        <a:bodyPr/>
        <a:lstStyle/>
        <a:p>
          <a:endParaRPr lang="it-IT"/>
        </a:p>
      </dgm:t>
    </dgm:pt>
    <dgm:pt modelId="{B3F402E5-FE17-42B0-B767-E06F6419F302}" type="sibTrans" cxnId="{7C1F8CCC-C6ED-4CC8-80DB-18F217EC5043}">
      <dgm:prSet/>
      <dgm:spPr/>
      <dgm:t>
        <a:bodyPr/>
        <a:lstStyle/>
        <a:p>
          <a:endParaRPr lang="it-IT"/>
        </a:p>
      </dgm:t>
    </dgm:pt>
    <dgm:pt modelId="{5D44D76C-9210-488B-9BD3-B9241035E78D}">
      <dgm:prSet custT="1"/>
      <dgm:spPr/>
      <dgm:t>
        <a:bodyPr lIns="72000" tIns="216000" rIns="72000" bIns="72000" anchor="b"/>
        <a:lstStyle/>
        <a:p>
          <a:r>
            <a:rPr lang="it-IT" sz="2000" dirty="0" smtClean="0"/>
            <a:t>Sono </a:t>
          </a:r>
          <a:r>
            <a:rPr lang="it-IT" sz="2000" b="1" u="sng" dirty="0" smtClean="0"/>
            <a:t>gruppi  temporanei di persone che raccolgono fondi per promuovere iniziative o raccolte di firme</a:t>
          </a:r>
          <a:r>
            <a:rPr lang="it-IT" sz="2000" dirty="0" smtClean="0"/>
            <a:t>; raggiunto lo scopo, si sciolgono. Se chiedono il riconoscimento allo Stato diventano fondazioni. </a:t>
          </a:r>
          <a:endParaRPr lang="it-IT" sz="2000" dirty="0"/>
        </a:p>
      </dgm:t>
    </dgm:pt>
    <dgm:pt modelId="{78BFD44F-56AE-4A9D-A20D-2194D5A126A9}" type="parTrans" cxnId="{93C7CF34-D341-4D11-9C90-E8386A5772C0}">
      <dgm:prSet/>
      <dgm:spPr/>
      <dgm:t>
        <a:bodyPr/>
        <a:lstStyle/>
        <a:p>
          <a:endParaRPr lang="it-IT"/>
        </a:p>
      </dgm:t>
    </dgm:pt>
    <dgm:pt modelId="{B0586B74-E808-4881-9D64-1835D4A077C8}" type="sibTrans" cxnId="{93C7CF34-D341-4D11-9C90-E8386A5772C0}">
      <dgm:prSet/>
      <dgm:spPr/>
      <dgm:t>
        <a:bodyPr/>
        <a:lstStyle/>
        <a:p>
          <a:endParaRPr lang="it-IT"/>
        </a:p>
      </dgm:t>
    </dgm:pt>
    <dgm:pt modelId="{E4248938-FCD1-49E5-B843-F7854F59C0EF}" type="pres">
      <dgm:prSet presAssocID="{AC0CFA49-17CA-4E6E-97A7-FC9BC4988B3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937AD44A-8FAA-4D4C-A34B-98D602B20113}" type="pres">
      <dgm:prSet presAssocID="{BE5F59F9-0E31-4D44-B3FE-64B21F9F8D97}" presName="parentLin" presStyleCnt="0"/>
      <dgm:spPr/>
    </dgm:pt>
    <dgm:pt modelId="{7A63F7F0-210E-40AA-B7A9-17B70C212A43}" type="pres">
      <dgm:prSet presAssocID="{BE5F59F9-0E31-4D44-B3FE-64B21F9F8D97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95C11CDC-9D03-4D5E-8F1A-AAB45B5123EF}" type="pres">
      <dgm:prSet presAssocID="{BE5F59F9-0E31-4D44-B3FE-64B21F9F8D97}" presName="parentText" presStyleLbl="node1" presStyleIdx="0" presStyleCnt="3" custScaleX="120408" custScaleY="72608" custLinFactNeighborX="-82143" custLinFactNeighborY="-9154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8EF931B-BB7F-4AF1-93A6-B99A2EC2E654}" type="pres">
      <dgm:prSet presAssocID="{BE5F59F9-0E31-4D44-B3FE-64B21F9F8D97}" presName="negativeSpace" presStyleCnt="0"/>
      <dgm:spPr/>
    </dgm:pt>
    <dgm:pt modelId="{96577520-1FD1-4FEC-B49D-86773BA08514}" type="pres">
      <dgm:prSet presAssocID="{BE5F59F9-0E31-4D44-B3FE-64B21F9F8D97}" presName="childText" presStyleLbl="conFgAcc1" presStyleIdx="0" presStyleCnt="3" custLinFactNeighborY="8041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585FEDA-63D3-4095-AB8A-DEC0EBBE9B83}" type="pres">
      <dgm:prSet presAssocID="{B4A2CD3B-66E3-4C75-94DA-6D4918A9B327}" presName="spaceBetweenRectangles" presStyleCnt="0"/>
      <dgm:spPr/>
    </dgm:pt>
    <dgm:pt modelId="{0C30FB67-6167-4022-BBDF-6C6540CEA25B}" type="pres">
      <dgm:prSet presAssocID="{957CAB4A-6353-4D60-80A6-2DE58AB751A0}" presName="parentLin" presStyleCnt="0"/>
      <dgm:spPr/>
    </dgm:pt>
    <dgm:pt modelId="{77AEDC2A-8C4D-48EE-9FCB-1B615372879E}" type="pres">
      <dgm:prSet presAssocID="{957CAB4A-6353-4D60-80A6-2DE58AB751A0}" presName="parentLeftMargin" presStyleLbl="node1" presStyleIdx="0" presStyleCnt="3"/>
      <dgm:spPr/>
      <dgm:t>
        <a:bodyPr/>
        <a:lstStyle/>
        <a:p>
          <a:endParaRPr lang="it-IT"/>
        </a:p>
      </dgm:t>
    </dgm:pt>
    <dgm:pt modelId="{FCA312CB-31E0-43B6-919D-30F12D818793}" type="pres">
      <dgm:prSet presAssocID="{957CAB4A-6353-4D60-80A6-2DE58AB751A0}" presName="parentText" presStyleLbl="node1" presStyleIdx="1" presStyleCnt="3" custScaleY="77035" custLinFactNeighborX="-82143" custLinFactNeighborY="-15902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ECE77B2-C4F9-47BA-B98A-6F47DE009F8D}" type="pres">
      <dgm:prSet presAssocID="{957CAB4A-6353-4D60-80A6-2DE58AB751A0}" presName="negativeSpace" presStyleCnt="0"/>
      <dgm:spPr/>
    </dgm:pt>
    <dgm:pt modelId="{0503CDC0-7683-41BD-89DE-63337B22C86F}" type="pres">
      <dgm:prSet presAssocID="{957CAB4A-6353-4D60-80A6-2DE58AB751A0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41F597D-19E1-43D7-8C90-06651C53D96C}" type="pres">
      <dgm:prSet presAssocID="{AC7587D0-34F4-425E-9F81-FB8308F46287}" presName="spaceBetweenRectangles" presStyleCnt="0"/>
      <dgm:spPr/>
    </dgm:pt>
    <dgm:pt modelId="{7C26C701-BC0E-49AD-A8C6-3D501FD8F0B7}" type="pres">
      <dgm:prSet presAssocID="{3DC5FE3E-1C5A-4B9D-89A6-6C9CDB225303}" presName="parentLin" presStyleCnt="0"/>
      <dgm:spPr/>
    </dgm:pt>
    <dgm:pt modelId="{82C3F297-C4BC-4AA4-899C-2813DF25080E}" type="pres">
      <dgm:prSet presAssocID="{3DC5FE3E-1C5A-4B9D-89A6-6C9CDB225303}" presName="parentLeftMargin" presStyleLbl="node1" presStyleIdx="1" presStyleCnt="3"/>
      <dgm:spPr/>
      <dgm:t>
        <a:bodyPr/>
        <a:lstStyle/>
        <a:p>
          <a:endParaRPr lang="it-IT"/>
        </a:p>
      </dgm:t>
    </dgm:pt>
    <dgm:pt modelId="{6BF786B1-5788-4F3E-95A2-67A71536D63A}" type="pres">
      <dgm:prSet presAssocID="{3DC5FE3E-1C5A-4B9D-89A6-6C9CDB225303}" presName="parentText" presStyleLbl="node1" presStyleIdx="2" presStyleCnt="3" custScaleX="38776" custScaleY="70782" custLinFactNeighborX="-71435" custLinFactNeighborY="-1542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FC218B7-D47C-41F4-A4AE-6797585BB06D}" type="pres">
      <dgm:prSet presAssocID="{3DC5FE3E-1C5A-4B9D-89A6-6C9CDB225303}" presName="negativeSpace" presStyleCnt="0"/>
      <dgm:spPr/>
    </dgm:pt>
    <dgm:pt modelId="{C22F185F-A3FE-4134-AF26-71FF34ED3E70}" type="pres">
      <dgm:prSet presAssocID="{3DC5FE3E-1C5A-4B9D-89A6-6C9CDB225303}" presName="childText" presStyleLbl="conFgAcc1" presStyleIdx="2" presStyleCnt="3" custScaleY="9901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3E7D9E62-6591-440D-9D6B-8DA563B85AD6}" type="presOf" srcId="{0720AAF1-03C4-4EC9-84DC-C66BEB5C9667}" destId="{96577520-1FD1-4FEC-B49D-86773BA08514}" srcOrd="0" destOrd="0" presId="urn:microsoft.com/office/officeart/2005/8/layout/list1"/>
    <dgm:cxn modelId="{ED552B20-B4F9-4A04-8470-324529851566}" type="presOf" srcId="{BE5F59F9-0E31-4D44-B3FE-64B21F9F8D97}" destId="{95C11CDC-9D03-4D5E-8F1A-AAB45B5123EF}" srcOrd="1" destOrd="0" presId="urn:microsoft.com/office/officeart/2005/8/layout/list1"/>
    <dgm:cxn modelId="{F818AD93-25A7-4B09-B3DF-20C0E5AF6BF7}" srcId="{AC0CFA49-17CA-4E6E-97A7-FC9BC4988B3D}" destId="{957CAB4A-6353-4D60-80A6-2DE58AB751A0}" srcOrd="1" destOrd="0" parTransId="{BE671339-4FB1-458D-8CDC-1DAC2B49055A}" sibTransId="{AC7587D0-34F4-425E-9F81-FB8308F46287}"/>
    <dgm:cxn modelId="{7C1F8CCC-C6ED-4CC8-80DB-18F217EC5043}" srcId="{957CAB4A-6353-4D60-80A6-2DE58AB751A0}" destId="{EFBA9CB6-CAA0-465B-82D1-8F551D2FADE5}" srcOrd="0" destOrd="0" parTransId="{F5051E39-1CDC-4368-B575-405B4AEDADE4}" sibTransId="{B3F402E5-FE17-42B0-B767-E06F6419F302}"/>
    <dgm:cxn modelId="{3AF74ECE-6F33-4895-9F43-D7B151E49970}" type="presOf" srcId="{957CAB4A-6353-4D60-80A6-2DE58AB751A0}" destId="{77AEDC2A-8C4D-48EE-9FCB-1B615372879E}" srcOrd="0" destOrd="0" presId="urn:microsoft.com/office/officeart/2005/8/layout/list1"/>
    <dgm:cxn modelId="{3B5D12C9-B062-41F0-A5E3-9720D3F77FBA}" type="presOf" srcId="{BE5F59F9-0E31-4D44-B3FE-64B21F9F8D97}" destId="{7A63F7F0-210E-40AA-B7A9-17B70C212A43}" srcOrd="0" destOrd="0" presId="urn:microsoft.com/office/officeart/2005/8/layout/list1"/>
    <dgm:cxn modelId="{DE5EB9A9-B513-436A-BBEF-5BEBC477A470}" srcId="{BE5F59F9-0E31-4D44-B3FE-64B21F9F8D97}" destId="{0720AAF1-03C4-4EC9-84DC-C66BEB5C9667}" srcOrd="0" destOrd="0" parTransId="{BFF1B108-754A-4251-8A32-5534AEBBC799}" sibTransId="{38FF8097-8A00-463F-BCDB-6C5276464D80}"/>
    <dgm:cxn modelId="{29F0B3FF-AEEA-46EB-A4C5-C942BFE909BA}" type="presOf" srcId="{5D44D76C-9210-488B-9BD3-B9241035E78D}" destId="{C22F185F-A3FE-4134-AF26-71FF34ED3E70}" srcOrd="0" destOrd="0" presId="urn:microsoft.com/office/officeart/2005/8/layout/list1"/>
    <dgm:cxn modelId="{587CF6B8-590F-453F-AE1B-F8A5D2ED2F0E}" type="presOf" srcId="{EFBA9CB6-CAA0-465B-82D1-8F551D2FADE5}" destId="{0503CDC0-7683-41BD-89DE-63337B22C86F}" srcOrd="0" destOrd="0" presId="urn:microsoft.com/office/officeart/2005/8/layout/list1"/>
    <dgm:cxn modelId="{55CA84D9-27B1-4003-820C-F77C92B5497E}" type="presOf" srcId="{3DC5FE3E-1C5A-4B9D-89A6-6C9CDB225303}" destId="{6BF786B1-5788-4F3E-95A2-67A71536D63A}" srcOrd="1" destOrd="0" presId="urn:microsoft.com/office/officeart/2005/8/layout/list1"/>
    <dgm:cxn modelId="{7EA3879A-3178-4599-BD6B-0617EE427919}" type="presOf" srcId="{957CAB4A-6353-4D60-80A6-2DE58AB751A0}" destId="{FCA312CB-31E0-43B6-919D-30F12D818793}" srcOrd="1" destOrd="0" presId="urn:microsoft.com/office/officeart/2005/8/layout/list1"/>
    <dgm:cxn modelId="{FDC72B4C-8C7D-4881-8F1A-25B5302D7E85}" srcId="{AC0CFA49-17CA-4E6E-97A7-FC9BC4988B3D}" destId="{3DC5FE3E-1C5A-4B9D-89A6-6C9CDB225303}" srcOrd="2" destOrd="0" parTransId="{CAF28CA8-4AB2-4A99-8471-5C8BFF96D166}" sibTransId="{955EFD64-BB65-4063-AA8E-22CD56CFB956}"/>
    <dgm:cxn modelId="{93C7CF34-D341-4D11-9C90-E8386A5772C0}" srcId="{3DC5FE3E-1C5A-4B9D-89A6-6C9CDB225303}" destId="{5D44D76C-9210-488B-9BD3-B9241035E78D}" srcOrd="0" destOrd="0" parTransId="{78BFD44F-56AE-4A9D-A20D-2194D5A126A9}" sibTransId="{B0586B74-E808-4881-9D64-1835D4A077C8}"/>
    <dgm:cxn modelId="{9D670F8A-70A4-41CC-81CF-8A443B7D421E}" srcId="{AC0CFA49-17CA-4E6E-97A7-FC9BC4988B3D}" destId="{BE5F59F9-0E31-4D44-B3FE-64B21F9F8D97}" srcOrd="0" destOrd="0" parTransId="{FCF3104C-AAF7-48D9-A3FA-F0B9EA6BDEB0}" sibTransId="{B4A2CD3B-66E3-4C75-94DA-6D4918A9B327}"/>
    <dgm:cxn modelId="{CF2DE2F8-13C6-4440-8196-F9E2CB5AA3F7}" type="presOf" srcId="{3DC5FE3E-1C5A-4B9D-89A6-6C9CDB225303}" destId="{82C3F297-C4BC-4AA4-899C-2813DF25080E}" srcOrd="0" destOrd="0" presId="urn:microsoft.com/office/officeart/2005/8/layout/list1"/>
    <dgm:cxn modelId="{E7C7390E-483E-44CC-ACC2-165F4BA1E2FA}" type="presOf" srcId="{33650858-631B-491D-96A8-293424757C4A}" destId="{96577520-1FD1-4FEC-B49D-86773BA08514}" srcOrd="0" destOrd="1" presId="urn:microsoft.com/office/officeart/2005/8/layout/list1"/>
    <dgm:cxn modelId="{D6641600-79F4-478A-96A7-99A78A3B9BF8}" type="presOf" srcId="{AC0CFA49-17CA-4E6E-97A7-FC9BC4988B3D}" destId="{E4248938-FCD1-49E5-B843-F7854F59C0EF}" srcOrd="0" destOrd="0" presId="urn:microsoft.com/office/officeart/2005/8/layout/list1"/>
    <dgm:cxn modelId="{B1D4D120-F616-461D-9C91-E85CB91BFA66}" srcId="{BE5F59F9-0E31-4D44-B3FE-64B21F9F8D97}" destId="{33650858-631B-491D-96A8-293424757C4A}" srcOrd="1" destOrd="0" parTransId="{C017688F-2294-444F-A501-08A0EE623320}" sibTransId="{7580821D-C214-4EC2-BCB4-A7982EB7F903}"/>
    <dgm:cxn modelId="{43F198AF-F1CA-4501-89F3-F0CA1DDC0725}" type="presParOf" srcId="{E4248938-FCD1-49E5-B843-F7854F59C0EF}" destId="{937AD44A-8FAA-4D4C-A34B-98D602B20113}" srcOrd="0" destOrd="0" presId="urn:microsoft.com/office/officeart/2005/8/layout/list1"/>
    <dgm:cxn modelId="{88372FF4-83EC-4031-ADC9-472FAF54D901}" type="presParOf" srcId="{937AD44A-8FAA-4D4C-A34B-98D602B20113}" destId="{7A63F7F0-210E-40AA-B7A9-17B70C212A43}" srcOrd="0" destOrd="0" presId="urn:microsoft.com/office/officeart/2005/8/layout/list1"/>
    <dgm:cxn modelId="{4AC9AE02-C38D-4234-BC68-C0BA083AFB2B}" type="presParOf" srcId="{937AD44A-8FAA-4D4C-A34B-98D602B20113}" destId="{95C11CDC-9D03-4D5E-8F1A-AAB45B5123EF}" srcOrd="1" destOrd="0" presId="urn:microsoft.com/office/officeart/2005/8/layout/list1"/>
    <dgm:cxn modelId="{4B6FAC75-676A-44C6-9AED-3FFA77666B10}" type="presParOf" srcId="{E4248938-FCD1-49E5-B843-F7854F59C0EF}" destId="{78EF931B-BB7F-4AF1-93A6-B99A2EC2E654}" srcOrd="1" destOrd="0" presId="urn:microsoft.com/office/officeart/2005/8/layout/list1"/>
    <dgm:cxn modelId="{72EADFBD-4F55-42D4-B466-83F49D7950D4}" type="presParOf" srcId="{E4248938-FCD1-49E5-B843-F7854F59C0EF}" destId="{96577520-1FD1-4FEC-B49D-86773BA08514}" srcOrd="2" destOrd="0" presId="urn:microsoft.com/office/officeart/2005/8/layout/list1"/>
    <dgm:cxn modelId="{8EF1F683-FEE2-4689-8748-E0ACC006E96A}" type="presParOf" srcId="{E4248938-FCD1-49E5-B843-F7854F59C0EF}" destId="{2585FEDA-63D3-4095-AB8A-DEC0EBBE9B83}" srcOrd="3" destOrd="0" presId="urn:microsoft.com/office/officeart/2005/8/layout/list1"/>
    <dgm:cxn modelId="{523EDAB2-356D-4FBB-9BFE-871FD14990BC}" type="presParOf" srcId="{E4248938-FCD1-49E5-B843-F7854F59C0EF}" destId="{0C30FB67-6167-4022-BBDF-6C6540CEA25B}" srcOrd="4" destOrd="0" presId="urn:microsoft.com/office/officeart/2005/8/layout/list1"/>
    <dgm:cxn modelId="{11D3489C-5F40-47EE-BA45-76A3923EEFBF}" type="presParOf" srcId="{0C30FB67-6167-4022-BBDF-6C6540CEA25B}" destId="{77AEDC2A-8C4D-48EE-9FCB-1B615372879E}" srcOrd="0" destOrd="0" presId="urn:microsoft.com/office/officeart/2005/8/layout/list1"/>
    <dgm:cxn modelId="{12398910-0C21-46D5-900E-FF4FCDC03ED7}" type="presParOf" srcId="{0C30FB67-6167-4022-BBDF-6C6540CEA25B}" destId="{FCA312CB-31E0-43B6-919D-30F12D818793}" srcOrd="1" destOrd="0" presId="urn:microsoft.com/office/officeart/2005/8/layout/list1"/>
    <dgm:cxn modelId="{AF4FB79E-9B79-4E18-9192-E947BF90D0EA}" type="presParOf" srcId="{E4248938-FCD1-49E5-B843-F7854F59C0EF}" destId="{3ECE77B2-C4F9-47BA-B98A-6F47DE009F8D}" srcOrd="5" destOrd="0" presId="urn:microsoft.com/office/officeart/2005/8/layout/list1"/>
    <dgm:cxn modelId="{C0E6B7C1-0322-4A1F-B152-B4F3C004EBD7}" type="presParOf" srcId="{E4248938-FCD1-49E5-B843-F7854F59C0EF}" destId="{0503CDC0-7683-41BD-89DE-63337B22C86F}" srcOrd="6" destOrd="0" presId="urn:microsoft.com/office/officeart/2005/8/layout/list1"/>
    <dgm:cxn modelId="{4B82924E-C9A8-4D78-9C41-A20FEFBD0ADB}" type="presParOf" srcId="{E4248938-FCD1-49E5-B843-F7854F59C0EF}" destId="{441F597D-19E1-43D7-8C90-06651C53D96C}" srcOrd="7" destOrd="0" presId="urn:microsoft.com/office/officeart/2005/8/layout/list1"/>
    <dgm:cxn modelId="{08BDD600-E01C-4421-AE39-9B43D3B9A44C}" type="presParOf" srcId="{E4248938-FCD1-49E5-B843-F7854F59C0EF}" destId="{7C26C701-BC0E-49AD-A8C6-3D501FD8F0B7}" srcOrd="8" destOrd="0" presId="urn:microsoft.com/office/officeart/2005/8/layout/list1"/>
    <dgm:cxn modelId="{EDA5612E-B26C-44B0-A24C-9CA10C7ADE5A}" type="presParOf" srcId="{7C26C701-BC0E-49AD-A8C6-3D501FD8F0B7}" destId="{82C3F297-C4BC-4AA4-899C-2813DF25080E}" srcOrd="0" destOrd="0" presId="urn:microsoft.com/office/officeart/2005/8/layout/list1"/>
    <dgm:cxn modelId="{87F6DF12-2906-4A0A-8CCB-FAE5756BD0B7}" type="presParOf" srcId="{7C26C701-BC0E-49AD-A8C6-3D501FD8F0B7}" destId="{6BF786B1-5788-4F3E-95A2-67A71536D63A}" srcOrd="1" destOrd="0" presId="urn:microsoft.com/office/officeart/2005/8/layout/list1"/>
    <dgm:cxn modelId="{3648311C-D57C-4901-8718-8589D182539B}" type="presParOf" srcId="{E4248938-FCD1-49E5-B843-F7854F59C0EF}" destId="{2FC218B7-D47C-41F4-A4AE-6797585BB06D}" srcOrd="9" destOrd="0" presId="urn:microsoft.com/office/officeart/2005/8/layout/list1"/>
    <dgm:cxn modelId="{4D6DA242-B81E-40D6-9AA5-3B9776077B9A}" type="presParOf" srcId="{E4248938-FCD1-49E5-B843-F7854F59C0EF}" destId="{C22F185F-A3FE-4134-AF26-71FF34ED3E7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66B4198-D485-41C4-989E-A3D402385661}">
      <dsp:nvSpPr>
        <dsp:cNvPr id="0" name=""/>
        <dsp:cNvSpPr/>
      </dsp:nvSpPr>
      <dsp:spPr>
        <a:xfrm>
          <a:off x="0" y="0"/>
          <a:ext cx="7848872" cy="6741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b="1" kern="1200" dirty="0" smtClean="0"/>
            <a:t>SOGGETTI DEL DIRITTO: TIPI </a:t>
          </a:r>
          <a:endParaRPr lang="it-IT" sz="2800" kern="1200" dirty="0"/>
        </a:p>
      </dsp:txBody>
      <dsp:txXfrm>
        <a:off x="0" y="0"/>
        <a:ext cx="7848872" cy="674123"/>
      </dsp:txXfrm>
    </dsp:sp>
    <dsp:sp modelId="{59FE6979-636B-417E-92A6-2A6D5FA2F4FE}">
      <dsp:nvSpPr>
        <dsp:cNvPr id="0" name=""/>
        <dsp:cNvSpPr/>
      </dsp:nvSpPr>
      <dsp:spPr>
        <a:xfrm>
          <a:off x="0" y="861665"/>
          <a:ext cx="7848872" cy="578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72000" rIns="72000" bIns="72000" numCol="1" spcCol="1270" anchor="b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2000" kern="1200" dirty="0" smtClean="0"/>
            <a:t>Esistono due tipi di soggetti del diritto: </a:t>
          </a:r>
          <a:r>
            <a:rPr lang="it-IT" sz="2000" b="1" u="sng" kern="1200" dirty="0" smtClean="0"/>
            <a:t>persone fisiche</a:t>
          </a:r>
          <a:r>
            <a:rPr lang="it-IT" sz="2000" kern="1200" dirty="0" smtClean="0"/>
            <a:t>  e </a:t>
          </a:r>
          <a:r>
            <a:rPr lang="it-IT" sz="2000" b="1" u="sng" kern="1200" dirty="0" smtClean="0"/>
            <a:t>ORGANIZZAZIONI COLLETTIVE</a:t>
          </a:r>
          <a:endParaRPr lang="it-IT" sz="2000" b="1" u="sng" kern="1200" dirty="0"/>
        </a:p>
      </dsp:txBody>
      <dsp:txXfrm>
        <a:off x="0" y="861665"/>
        <a:ext cx="7848872" cy="578492"/>
      </dsp:txXfrm>
    </dsp:sp>
    <dsp:sp modelId="{3608F614-58F3-4075-8A06-DD2274DF5068}">
      <dsp:nvSpPr>
        <dsp:cNvPr id="0" name=""/>
        <dsp:cNvSpPr/>
      </dsp:nvSpPr>
      <dsp:spPr>
        <a:xfrm>
          <a:off x="0" y="1510446"/>
          <a:ext cx="7848872" cy="3617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/>
            <a:t>ORGANIZZAZIONE COLLETTIVA: </a:t>
          </a:r>
          <a:endParaRPr lang="it-IT" sz="2000" b="1" kern="1200" dirty="0"/>
        </a:p>
      </dsp:txBody>
      <dsp:txXfrm>
        <a:off x="0" y="1510446"/>
        <a:ext cx="7848872" cy="361760"/>
      </dsp:txXfrm>
    </dsp:sp>
    <dsp:sp modelId="{39B486DC-FDD6-4BD2-893A-B8E5FB99B5B6}">
      <dsp:nvSpPr>
        <dsp:cNvPr id="0" name=""/>
        <dsp:cNvSpPr/>
      </dsp:nvSpPr>
      <dsp:spPr>
        <a:xfrm>
          <a:off x="0" y="1872209"/>
          <a:ext cx="7848872" cy="1522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202" tIns="25400" rIns="142240" bIns="25400" numCol="1" spcCol="1270" anchor="b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2000" kern="1200" dirty="0" smtClean="0"/>
            <a:t>gruppo  organizzato di </a:t>
          </a:r>
          <a:r>
            <a:rPr lang="it-IT" sz="2000" b="1" u="sng" kern="1200" dirty="0" smtClean="0"/>
            <a:t>persone</a:t>
          </a:r>
          <a:r>
            <a:rPr lang="it-IT" sz="2000" kern="1200" dirty="0" smtClean="0"/>
            <a:t> o complesso di </a:t>
          </a:r>
          <a:r>
            <a:rPr lang="it-IT" sz="2000" b="1" u="sng" kern="1200" dirty="0" smtClean="0"/>
            <a:t>beni</a:t>
          </a:r>
          <a:r>
            <a:rPr lang="it-IT" sz="2000" kern="1200" dirty="0" smtClean="0"/>
            <a:t>, diretti a raggiungere uno </a:t>
          </a:r>
          <a:r>
            <a:rPr lang="it-IT" sz="2000" b="1" u="sng" kern="1200" dirty="0" smtClean="0"/>
            <a:t>scopo comune </a:t>
          </a:r>
          <a:r>
            <a:rPr lang="it-IT" sz="2000" b="1" kern="1200" dirty="0" smtClean="0"/>
            <a:t>.</a:t>
          </a:r>
          <a:endParaRPr lang="it-IT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2000" kern="1200" dirty="0" smtClean="0"/>
            <a:t>La persona fisica ha inizio con la nascita e fine con la morte. </a:t>
          </a:r>
          <a:r>
            <a:rPr lang="it-IT" sz="2000" b="1" kern="1200" dirty="0" smtClean="0"/>
            <a:t>L’organizzazione</a:t>
          </a:r>
          <a:r>
            <a:rPr lang="it-IT" sz="2000" kern="1200" dirty="0" smtClean="0"/>
            <a:t> ha </a:t>
          </a:r>
          <a:r>
            <a:rPr lang="it-IT" sz="2000" b="1" kern="1200" dirty="0" smtClean="0"/>
            <a:t>inizio</a:t>
          </a:r>
          <a:r>
            <a:rPr lang="it-IT" sz="2000" kern="1200" dirty="0" smtClean="0"/>
            <a:t> con </a:t>
          </a:r>
          <a:r>
            <a:rPr lang="it-IT" sz="2000" b="1" kern="1200" dirty="0" smtClean="0"/>
            <a:t>l’</a:t>
          </a:r>
          <a:r>
            <a:rPr lang="it-IT" sz="2000" b="1" u="sng" kern="1200" dirty="0" smtClean="0"/>
            <a:t>atto costitutivo</a:t>
          </a:r>
          <a:r>
            <a:rPr lang="it-IT" sz="2000" kern="1200" dirty="0" smtClean="0"/>
            <a:t>; ha </a:t>
          </a:r>
          <a:r>
            <a:rPr lang="it-IT" sz="2000" b="1" kern="1200" dirty="0" smtClean="0"/>
            <a:t>fine</a:t>
          </a:r>
          <a:r>
            <a:rPr lang="it-IT" sz="2000" kern="1200" dirty="0" smtClean="0"/>
            <a:t> con lo </a:t>
          </a:r>
          <a:r>
            <a:rPr lang="it-IT" sz="2000" b="1" u="sng" kern="1200" dirty="0" smtClean="0"/>
            <a:t>scioglimento</a:t>
          </a:r>
          <a:r>
            <a:rPr lang="it-IT" sz="2000" b="1" kern="1200" dirty="0" smtClean="0"/>
            <a:t>. </a:t>
          </a:r>
          <a:endParaRPr lang="it-IT" sz="2000" b="1" kern="1200" dirty="0"/>
        </a:p>
      </dsp:txBody>
      <dsp:txXfrm>
        <a:off x="0" y="1872209"/>
        <a:ext cx="7848872" cy="1522285"/>
      </dsp:txXfrm>
    </dsp:sp>
    <dsp:sp modelId="{38C6CFDB-4E7C-4126-8F2E-C9FFD0FF165B}">
      <dsp:nvSpPr>
        <dsp:cNvPr id="0" name=""/>
        <dsp:cNvSpPr/>
      </dsp:nvSpPr>
      <dsp:spPr>
        <a:xfrm>
          <a:off x="0" y="3430326"/>
          <a:ext cx="7848872" cy="3860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b="1" kern="1200" dirty="0" smtClean="0"/>
            <a:t>TIPI </a:t>
          </a:r>
          <a:r>
            <a:rPr lang="it-IT" sz="2800" b="1" kern="1200" dirty="0" err="1" smtClean="0"/>
            <a:t>DI</a:t>
          </a:r>
          <a:r>
            <a:rPr lang="it-IT" sz="2800" b="1" kern="1200" dirty="0" smtClean="0"/>
            <a:t> ORGANIZZAZIONI COLLETTIVE</a:t>
          </a:r>
          <a:endParaRPr lang="it-IT" sz="2800" b="1" kern="1200" dirty="0"/>
        </a:p>
      </dsp:txBody>
      <dsp:txXfrm>
        <a:off x="0" y="3430326"/>
        <a:ext cx="7848872" cy="38609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8D67D4E-881B-4161-A3DD-278CC5336782}">
      <dsp:nvSpPr>
        <dsp:cNvPr id="0" name=""/>
        <dsp:cNvSpPr/>
      </dsp:nvSpPr>
      <dsp:spPr>
        <a:xfrm>
          <a:off x="0" y="0"/>
          <a:ext cx="7704856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600" kern="1200" dirty="0" smtClean="0"/>
            <a:t>TIPI </a:t>
          </a:r>
          <a:r>
            <a:rPr lang="it-IT" sz="2600" kern="1200" dirty="0" err="1" smtClean="0"/>
            <a:t>DI</a:t>
          </a:r>
          <a:r>
            <a:rPr lang="it-IT" sz="2600" kern="1200" dirty="0" smtClean="0"/>
            <a:t> ORGANIZZAZIONI COLLETTIVE PRIVATE:</a:t>
          </a:r>
          <a:endParaRPr lang="it-IT" sz="2600" kern="1200" dirty="0"/>
        </a:p>
      </dsp:txBody>
      <dsp:txXfrm>
        <a:off x="0" y="0"/>
        <a:ext cx="7704856" cy="671580"/>
      </dsp:txXfrm>
    </dsp:sp>
    <dsp:sp modelId="{77A201C4-0F79-4DED-A47A-ED8B178EDBF5}">
      <dsp:nvSpPr>
        <dsp:cNvPr id="0" name=""/>
        <dsp:cNvSpPr/>
      </dsp:nvSpPr>
      <dsp:spPr>
        <a:xfrm>
          <a:off x="38" y="792089"/>
          <a:ext cx="3384357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600" b="1" kern="1200" dirty="0" smtClean="0"/>
            <a:t>PERSONE GIURIDICHE</a:t>
          </a:r>
          <a:r>
            <a:rPr lang="it-IT" sz="2600" kern="1200" dirty="0" smtClean="0"/>
            <a:t>: </a:t>
          </a:r>
          <a:endParaRPr lang="it-IT" sz="2600" kern="1200" dirty="0"/>
        </a:p>
      </dsp:txBody>
      <dsp:txXfrm>
        <a:off x="38" y="792089"/>
        <a:ext cx="3384357" cy="671580"/>
      </dsp:txXfrm>
    </dsp:sp>
    <dsp:sp modelId="{F98A15AB-A0C2-4F62-8ED0-58402641472E}">
      <dsp:nvSpPr>
        <dsp:cNvPr id="0" name=""/>
        <dsp:cNvSpPr/>
      </dsp:nvSpPr>
      <dsp:spPr>
        <a:xfrm>
          <a:off x="0" y="1368153"/>
          <a:ext cx="7704856" cy="1130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629" tIns="33020" rIns="184912" bIns="33020" numCol="1" spcCol="1270" anchor="b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2000" b="1" u="sng" kern="1200" dirty="0" smtClean="0"/>
            <a:t>Sono riconosciute dallo Stato</a:t>
          </a:r>
          <a:r>
            <a:rPr lang="it-IT" sz="2000" kern="1200" dirty="0" smtClean="0"/>
            <a:t>. 2 TIPI:</a:t>
          </a:r>
          <a:endParaRPr lang="it-IT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2000" kern="1200" dirty="0" smtClean="0"/>
            <a:t>1)             ASSOCIAZIONI RICONOSCIUTE</a:t>
          </a:r>
          <a:endParaRPr lang="it-IT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2000" kern="1200" dirty="0" smtClean="0"/>
            <a:t>2)             FONDAZIONI</a:t>
          </a:r>
          <a:endParaRPr lang="it-IT" sz="2000" kern="1200" dirty="0"/>
        </a:p>
      </dsp:txBody>
      <dsp:txXfrm>
        <a:off x="0" y="1368153"/>
        <a:ext cx="7704856" cy="1130220"/>
      </dsp:txXfrm>
    </dsp:sp>
    <dsp:sp modelId="{CBEA91BB-28CF-4849-B298-7711B5295458}">
      <dsp:nvSpPr>
        <dsp:cNvPr id="0" name=""/>
        <dsp:cNvSpPr/>
      </dsp:nvSpPr>
      <dsp:spPr>
        <a:xfrm>
          <a:off x="72040" y="2664290"/>
          <a:ext cx="3240354" cy="6715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600" b="1" kern="1200" dirty="0" smtClean="0"/>
            <a:t>ENTI </a:t>
          </a:r>
          <a:r>
            <a:rPr lang="it-IT" sz="2600" b="1" kern="1200" dirty="0" err="1" smtClean="0"/>
            <a:t>DI</a:t>
          </a:r>
          <a:r>
            <a:rPr lang="it-IT" sz="2600" b="1" kern="1200" dirty="0" smtClean="0"/>
            <a:t> FATTO</a:t>
          </a:r>
          <a:r>
            <a:rPr lang="it-IT" sz="2600" kern="1200" dirty="0" smtClean="0"/>
            <a:t>: </a:t>
          </a:r>
          <a:endParaRPr lang="it-IT" sz="2600" kern="1200" dirty="0"/>
        </a:p>
      </dsp:txBody>
      <dsp:txXfrm>
        <a:off x="72040" y="2664290"/>
        <a:ext cx="3240354" cy="671580"/>
      </dsp:txXfrm>
    </dsp:sp>
    <dsp:sp modelId="{BB74C876-DD00-49B7-8E9C-99BECD3B39DC}">
      <dsp:nvSpPr>
        <dsp:cNvPr id="0" name=""/>
        <dsp:cNvSpPr/>
      </dsp:nvSpPr>
      <dsp:spPr>
        <a:xfrm>
          <a:off x="0" y="3312369"/>
          <a:ext cx="7704856" cy="1130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629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2000" b="1" u="sng" kern="1200" dirty="0" smtClean="0"/>
            <a:t>Non sono riconosciute dallo Stato</a:t>
          </a:r>
          <a:r>
            <a:rPr lang="it-IT" sz="2000" kern="1200" dirty="0" smtClean="0"/>
            <a:t>. 2 TIPI:</a:t>
          </a:r>
          <a:endParaRPr lang="it-IT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2000" kern="1200" dirty="0" smtClean="0"/>
            <a:t>1)             ASSOCIAZIONI NON RICONOSCIUTE</a:t>
          </a:r>
          <a:endParaRPr lang="it-IT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2000" kern="1200" dirty="0" smtClean="0"/>
            <a:t>2)             COMITATI</a:t>
          </a:r>
          <a:endParaRPr lang="it-IT" sz="2000" kern="1200" dirty="0"/>
        </a:p>
      </dsp:txBody>
      <dsp:txXfrm>
        <a:off x="0" y="3312369"/>
        <a:ext cx="7704856" cy="113022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8D67D4E-881B-4161-A3DD-278CC5336782}">
      <dsp:nvSpPr>
        <dsp:cNvPr id="0" name=""/>
        <dsp:cNvSpPr/>
      </dsp:nvSpPr>
      <dsp:spPr>
        <a:xfrm>
          <a:off x="0" y="0"/>
          <a:ext cx="7704856" cy="108354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Le </a:t>
          </a:r>
          <a:r>
            <a:rPr lang="it-IT" sz="1800" b="1" u="sng" kern="1200" dirty="0" smtClean="0"/>
            <a:t>PERSONE GIURIDICHE </a:t>
          </a:r>
          <a:r>
            <a:rPr lang="it-IT" sz="1800" kern="1200" dirty="0" smtClean="0"/>
            <a:t>hanno la </a:t>
          </a:r>
          <a:r>
            <a:rPr lang="it-IT" sz="1800" b="1" u="sng" kern="1200" dirty="0" smtClean="0"/>
            <a:t>AUTONOMIA PATRIMONIALE PERFETTA</a:t>
          </a:r>
          <a:r>
            <a:rPr lang="it-IT" sz="1800" kern="1200" dirty="0" smtClean="0"/>
            <a:t>;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gli </a:t>
          </a:r>
          <a:r>
            <a:rPr lang="it-IT" sz="1800" b="1" u="sng" kern="1200" dirty="0" smtClean="0"/>
            <a:t>ENTI </a:t>
          </a:r>
          <a:r>
            <a:rPr lang="it-IT" sz="1800" b="1" u="sng" kern="1200" dirty="0" err="1" smtClean="0"/>
            <a:t>DI</a:t>
          </a:r>
          <a:r>
            <a:rPr lang="it-IT" sz="1800" b="1" u="sng" kern="1200" dirty="0" smtClean="0"/>
            <a:t> FATTO </a:t>
          </a:r>
          <a:r>
            <a:rPr lang="it-IT" sz="1800" kern="1200" dirty="0" smtClean="0"/>
            <a:t>hanno la </a:t>
          </a:r>
          <a:r>
            <a:rPr lang="it-IT" sz="1800" b="1" u="sng" kern="1200" dirty="0" smtClean="0"/>
            <a:t>AUTONOMIA PATRIMONIALE IMPERFETTA</a:t>
          </a:r>
          <a:r>
            <a:rPr lang="it-IT" sz="1800" kern="1200" dirty="0" smtClean="0"/>
            <a:t>. </a:t>
          </a:r>
          <a:endParaRPr lang="it-IT" sz="1800" kern="1200" dirty="0"/>
        </a:p>
      </dsp:txBody>
      <dsp:txXfrm>
        <a:off x="0" y="0"/>
        <a:ext cx="7704856" cy="1083547"/>
      </dsp:txXfrm>
    </dsp:sp>
    <dsp:sp modelId="{77A201C4-0F79-4DED-A47A-ED8B178EDBF5}">
      <dsp:nvSpPr>
        <dsp:cNvPr id="0" name=""/>
        <dsp:cNvSpPr/>
      </dsp:nvSpPr>
      <dsp:spPr>
        <a:xfrm>
          <a:off x="0" y="1140783"/>
          <a:ext cx="3240354" cy="4433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/>
            <a:t>AUTONOMIA PERFETTA</a:t>
          </a:r>
          <a:r>
            <a:rPr lang="it-IT" sz="1800" kern="1200" dirty="0" smtClean="0"/>
            <a:t>: </a:t>
          </a:r>
          <a:endParaRPr lang="it-IT" sz="1800" kern="1200" dirty="0"/>
        </a:p>
      </dsp:txBody>
      <dsp:txXfrm>
        <a:off x="0" y="1140783"/>
        <a:ext cx="3240354" cy="443390"/>
      </dsp:txXfrm>
    </dsp:sp>
    <dsp:sp modelId="{F98A15AB-A0C2-4F62-8ED0-58402641472E}">
      <dsp:nvSpPr>
        <dsp:cNvPr id="0" name=""/>
        <dsp:cNvSpPr/>
      </dsp:nvSpPr>
      <dsp:spPr>
        <a:xfrm>
          <a:off x="0" y="1533199"/>
          <a:ext cx="7704856" cy="12030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20320" rIns="113792" bIns="20320" numCol="1" spcCol="1270" anchor="b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1600" kern="1200" dirty="0" smtClean="0"/>
            <a:t>netta separazione fra il patrimonio dell’ente e il patrimonio delle persone fisiche che ne fanno parte</a:t>
          </a:r>
          <a:r>
            <a:rPr lang="it-IT" sz="1600" b="1" u="none" kern="1200" dirty="0" smtClean="0"/>
            <a:t>: </a:t>
          </a:r>
          <a:r>
            <a:rPr lang="it-IT" sz="1600" b="1" u="sng" kern="1200" dirty="0" smtClean="0"/>
            <a:t>i creditori dell’ente non possono rivalersi sul patrimonio personale di uno </a:t>
          </a:r>
          <a:r>
            <a:rPr lang="it-IT" sz="1600" u="sng" kern="1200" dirty="0" smtClean="0"/>
            <a:t>dei partecipanti</a:t>
          </a:r>
          <a:r>
            <a:rPr lang="it-IT" sz="1600" kern="1200" dirty="0" smtClean="0"/>
            <a:t> all’ente; </a:t>
          </a:r>
          <a:r>
            <a:rPr lang="it-IT" sz="1600" b="1" u="sng" kern="1200" dirty="0" smtClean="0"/>
            <a:t>i creditori del singolo partecipante non possono rivalersi sul patrimonio dell’ente</a:t>
          </a:r>
          <a:r>
            <a:rPr lang="it-IT" sz="1600" b="0" u="none" kern="1200" dirty="0" smtClean="0"/>
            <a:t>. Ce l’hanno le </a:t>
          </a:r>
          <a:r>
            <a:rPr lang="it-IT" sz="1600" b="1" u="none" kern="1200" dirty="0" smtClean="0"/>
            <a:t>associazioni riconosciute, </a:t>
          </a:r>
          <a:r>
            <a:rPr lang="it-IT" sz="1600" b="0" u="none" kern="1200" dirty="0" smtClean="0"/>
            <a:t>le </a:t>
          </a:r>
          <a:r>
            <a:rPr lang="it-IT" sz="1600" b="1" u="none" kern="1200" dirty="0" smtClean="0"/>
            <a:t> fondazioni </a:t>
          </a:r>
          <a:r>
            <a:rPr lang="it-IT" sz="1600" b="0" u="none" kern="1200" dirty="0" smtClean="0"/>
            <a:t>e le  </a:t>
          </a:r>
          <a:r>
            <a:rPr lang="it-IT" sz="1600" b="1" u="sng" kern="1200" dirty="0" smtClean="0"/>
            <a:t>SOCIETÀ </a:t>
          </a:r>
          <a:r>
            <a:rPr lang="it-IT" sz="1600" b="1" u="sng" kern="1200" dirty="0" err="1" smtClean="0"/>
            <a:t>DI</a:t>
          </a:r>
          <a:r>
            <a:rPr lang="it-IT" sz="1600" b="1" u="sng" kern="1200" dirty="0" smtClean="0"/>
            <a:t> CAPITALI</a:t>
          </a:r>
          <a:r>
            <a:rPr lang="it-IT" sz="1600" b="0" u="sng" kern="1200" dirty="0" smtClean="0"/>
            <a:t> </a:t>
          </a:r>
          <a:r>
            <a:rPr lang="it-IT" sz="1600" b="0" u="none" kern="1200" dirty="0" smtClean="0"/>
            <a:t>(S.p.A., S.r.l. , </a:t>
          </a:r>
          <a:r>
            <a:rPr lang="it-IT" sz="1600" b="0" u="none" kern="1200" dirty="0" err="1" smtClean="0"/>
            <a:t>S.A.p.A.</a:t>
          </a:r>
          <a:r>
            <a:rPr lang="it-IT" sz="1600" b="0" u="none" kern="1200" dirty="0" smtClean="0"/>
            <a:t> )   </a:t>
          </a:r>
          <a:endParaRPr lang="it-IT" sz="1600" b="1" u="none" kern="1200" dirty="0"/>
        </a:p>
      </dsp:txBody>
      <dsp:txXfrm>
        <a:off x="0" y="1533199"/>
        <a:ext cx="7704856" cy="1203098"/>
      </dsp:txXfrm>
    </dsp:sp>
    <dsp:sp modelId="{CBEA91BB-28CF-4849-B298-7711B5295458}">
      <dsp:nvSpPr>
        <dsp:cNvPr id="0" name=""/>
        <dsp:cNvSpPr/>
      </dsp:nvSpPr>
      <dsp:spPr>
        <a:xfrm>
          <a:off x="0" y="2938189"/>
          <a:ext cx="2808265" cy="4461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/>
            <a:t>AUTONOMIA IMPERFETTA</a:t>
          </a:r>
          <a:r>
            <a:rPr lang="it-IT" sz="1800" kern="1200" dirty="0" smtClean="0"/>
            <a:t>: </a:t>
          </a:r>
          <a:endParaRPr lang="it-IT" sz="1800" kern="1200" dirty="0"/>
        </a:p>
      </dsp:txBody>
      <dsp:txXfrm>
        <a:off x="0" y="2938189"/>
        <a:ext cx="2808265" cy="446189"/>
      </dsp:txXfrm>
    </dsp:sp>
    <dsp:sp modelId="{BB74C876-DD00-49B7-8E9C-99BECD3B39DC}">
      <dsp:nvSpPr>
        <dsp:cNvPr id="0" name=""/>
        <dsp:cNvSpPr/>
      </dsp:nvSpPr>
      <dsp:spPr>
        <a:xfrm>
          <a:off x="0" y="3335932"/>
          <a:ext cx="7704856" cy="1200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000" tIns="20320" rIns="113792" bIns="20320" numCol="1" spcCol="1270" anchor="b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it-IT" sz="1600" kern="1200" dirty="0" smtClean="0"/>
            <a:t>separazione meno forte fra i due patrimoni; </a:t>
          </a:r>
          <a:r>
            <a:rPr lang="it-IT" sz="1600" b="1" u="sng" kern="1200" dirty="0" smtClean="0"/>
            <a:t>i creditori dell’ente possono rivalersi sui patrimoni dei singoli partecipanti</a:t>
          </a:r>
          <a:r>
            <a:rPr lang="it-IT" sz="1600" kern="1200" dirty="0" smtClean="0"/>
            <a:t> all’ente (o di alcuni) </a:t>
          </a:r>
          <a:r>
            <a:rPr lang="it-IT" sz="1600" u="none" kern="1200" dirty="0" smtClean="0"/>
            <a:t>mentre </a:t>
          </a:r>
          <a:r>
            <a:rPr lang="it-IT" sz="1600" b="1" u="sng" kern="1200" dirty="0" smtClean="0"/>
            <a:t>i creditori del singolo partecipante non possono rivalersi direttamente sul patrimonio dell’ente</a:t>
          </a:r>
          <a:r>
            <a:rPr lang="it-IT" sz="1600" b="0" u="none" kern="1200" dirty="0" smtClean="0"/>
            <a:t>.   Ce l’hanno le </a:t>
          </a:r>
          <a:r>
            <a:rPr lang="it-IT" sz="1600" b="1" u="none" kern="1200" dirty="0" smtClean="0"/>
            <a:t>associazioni non riconosciute </a:t>
          </a:r>
          <a:r>
            <a:rPr lang="it-IT" sz="1600" b="0" u="none" kern="1200" dirty="0" smtClean="0"/>
            <a:t>e le </a:t>
          </a:r>
          <a:r>
            <a:rPr lang="it-IT" sz="1600" b="1" u="sng" kern="1200" dirty="0" smtClean="0"/>
            <a:t>SOCIETÀ </a:t>
          </a:r>
          <a:r>
            <a:rPr lang="it-IT" sz="1600" b="1" u="sng" kern="1200" dirty="0" err="1" smtClean="0"/>
            <a:t>DI</a:t>
          </a:r>
          <a:r>
            <a:rPr lang="it-IT" sz="1600" b="1" u="sng" kern="1200" dirty="0" smtClean="0"/>
            <a:t> PERSONE</a:t>
          </a:r>
          <a:r>
            <a:rPr lang="it-IT" sz="1600" b="0" u="sng" kern="1200" dirty="0" smtClean="0"/>
            <a:t> </a:t>
          </a:r>
          <a:r>
            <a:rPr lang="it-IT" sz="1600" b="0" u="none" kern="1200" dirty="0" smtClean="0"/>
            <a:t>(Società  semplice, S.n.c., S.A.S. )  I </a:t>
          </a:r>
          <a:r>
            <a:rPr lang="it-IT" sz="1600" b="1" u="none" kern="1200" dirty="0" smtClean="0"/>
            <a:t>comitati</a:t>
          </a:r>
          <a:r>
            <a:rPr lang="it-IT" sz="1600" b="0" u="none" kern="1200" dirty="0" smtClean="0"/>
            <a:t> </a:t>
          </a:r>
          <a:r>
            <a:rPr lang="it-IT" sz="1600" b="1" u="none" kern="1200" dirty="0" smtClean="0"/>
            <a:t>non hanno alcuna autonomia patrimoniale</a:t>
          </a:r>
          <a:r>
            <a:rPr lang="it-IT" sz="1600" b="0" u="none" kern="1200" dirty="0" smtClean="0"/>
            <a:t>.  </a:t>
          </a:r>
          <a:endParaRPr lang="it-IT" sz="1600" b="1" kern="1200" dirty="0"/>
        </a:p>
      </dsp:txBody>
      <dsp:txXfrm>
        <a:off x="0" y="3335932"/>
        <a:ext cx="7704856" cy="120057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6577520-1FD1-4FEC-B49D-86773BA08514}">
      <dsp:nvSpPr>
        <dsp:cNvPr id="0" name=""/>
        <dsp:cNvSpPr/>
      </dsp:nvSpPr>
      <dsp:spPr>
        <a:xfrm>
          <a:off x="0" y="288033"/>
          <a:ext cx="8064896" cy="1474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216000" rIns="72000" bIns="7200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000" kern="1200" dirty="0" smtClean="0"/>
            <a:t>  Le </a:t>
          </a:r>
          <a:r>
            <a:rPr lang="it-IT" sz="2000" b="1" u="sng" kern="1200" dirty="0" smtClean="0"/>
            <a:t>associazioni</a:t>
          </a:r>
          <a:r>
            <a:rPr lang="it-IT" sz="2000" kern="1200" dirty="0" smtClean="0"/>
            <a:t> sono </a:t>
          </a:r>
          <a:r>
            <a:rPr lang="it-IT" sz="2000" b="1" u="sng" kern="1200" dirty="0" smtClean="0"/>
            <a:t>gruppi di persone </a:t>
          </a:r>
          <a:r>
            <a:rPr lang="it-IT" sz="2000" kern="1200" dirty="0" smtClean="0"/>
            <a:t>che mettono insieme dei beni per uno </a:t>
          </a:r>
          <a:r>
            <a:rPr lang="it-IT" sz="2000" b="1" u="sng" kern="1200" dirty="0" smtClean="0"/>
            <a:t>scopo comune</a:t>
          </a:r>
          <a:r>
            <a:rPr lang="it-IT" sz="2000" kern="1200" dirty="0" smtClean="0"/>
            <a:t>; le </a:t>
          </a:r>
          <a:r>
            <a:rPr lang="it-IT" sz="2000" b="1" u="sng" kern="1200" dirty="0" smtClean="0"/>
            <a:t>fondazioni</a:t>
          </a:r>
          <a:r>
            <a:rPr lang="it-IT" sz="2000" kern="1200" dirty="0" smtClean="0"/>
            <a:t> sono </a:t>
          </a:r>
          <a:r>
            <a:rPr lang="it-IT" sz="2000" b="1" u="sng" kern="1200" dirty="0" smtClean="0"/>
            <a:t>insiemi di beni</a:t>
          </a:r>
          <a:r>
            <a:rPr lang="it-IT" sz="2000" kern="1200" dirty="0" smtClean="0"/>
            <a:t> destinati da </a:t>
          </a:r>
          <a:r>
            <a:rPr lang="it-IT" sz="2000" b="1" u="sng" kern="1200" dirty="0" smtClean="0"/>
            <a:t>una o più persone </a:t>
          </a:r>
          <a:r>
            <a:rPr lang="it-IT" sz="2000" kern="1200" dirty="0" smtClean="0"/>
            <a:t>ad un certo scopo</a:t>
          </a:r>
          <a:endParaRPr lang="it-IT" sz="2000" kern="1200" dirty="0"/>
        </a:p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000" kern="1200" dirty="0" smtClean="0"/>
            <a:t> Tutte e due non hanno </a:t>
          </a:r>
          <a:r>
            <a:rPr lang="it-IT" sz="2000" b="1" u="sng" kern="1200" dirty="0" smtClean="0"/>
            <a:t>mai scopo di lucro  </a:t>
          </a:r>
        </a:p>
      </dsp:txBody>
      <dsp:txXfrm>
        <a:off x="0" y="288033"/>
        <a:ext cx="8064896" cy="1474200"/>
      </dsp:txXfrm>
    </dsp:sp>
    <dsp:sp modelId="{95C11CDC-9D03-4D5E-8F1A-AAB45B5123EF}">
      <dsp:nvSpPr>
        <dsp:cNvPr id="0" name=""/>
        <dsp:cNvSpPr/>
      </dsp:nvSpPr>
      <dsp:spPr>
        <a:xfrm>
          <a:off x="72007" y="0"/>
          <a:ext cx="6797545" cy="5144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84" tIns="0" rIns="21338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400" b="1" kern="1200" dirty="0" smtClean="0"/>
            <a:t>Differenza fra ASSOCIAZIONI e FONDAZIONI</a:t>
          </a:r>
          <a:endParaRPr lang="it-IT" sz="2400" b="1" kern="1200" dirty="0"/>
        </a:p>
      </dsp:txBody>
      <dsp:txXfrm>
        <a:off x="72007" y="0"/>
        <a:ext cx="6797545" cy="514413"/>
      </dsp:txXfrm>
    </dsp:sp>
    <dsp:sp modelId="{0503CDC0-7683-41BD-89DE-63337B22C86F}">
      <dsp:nvSpPr>
        <dsp:cNvPr id="0" name=""/>
        <dsp:cNvSpPr/>
      </dsp:nvSpPr>
      <dsp:spPr>
        <a:xfrm>
          <a:off x="0" y="1979151"/>
          <a:ext cx="8064896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216000" rIns="72000" bIns="720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000" kern="1200" dirty="0" smtClean="0"/>
            <a:t>Le </a:t>
          </a:r>
          <a:r>
            <a:rPr lang="it-IT" sz="2000" b="1" u="sng" kern="1200" dirty="0" smtClean="0"/>
            <a:t>associazioni</a:t>
          </a:r>
          <a:r>
            <a:rPr lang="it-IT" sz="2000" kern="1200" dirty="0" smtClean="0"/>
            <a:t> non hanno </a:t>
          </a:r>
          <a:r>
            <a:rPr lang="it-IT" sz="2000" b="1" u="sng" kern="1200" dirty="0" smtClean="0"/>
            <a:t>mai scopo di lucro</a:t>
          </a:r>
          <a:r>
            <a:rPr lang="it-IT" sz="2000" b="0" u="none" kern="1200" dirty="0" smtClean="0"/>
            <a:t>, sempre scopi sociali, benefici o culturali; le </a:t>
          </a:r>
          <a:r>
            <a:rPr lang="it-IT" sz="2000" b="1" u="sng" kern="1200" dirty="0" smtClean="0"/>
            <a:t>società</a:t>
          </a:r>
          <a:r>
            <a:rPr lang="it-IT" sz="2000" b="0" u="none" kern="1200" dirty="0" smtClean="0"/>
            <a:t> sono </a:t>
          </a:r>
          <a:r>
            <a:rPr lang="it-IT" sz="2000" b="1" u="sng" kern="1200" dirty="0" smtClean="0"/>
            <a:t>imprese</a:t>
          </a:r>
          <a:r>
            <a:rPr lang="it-IT" sz="2000" b="0" u="none" kern="1200" dirty="0" smtClean="0"/>
            <a:t>, agiscono sul </a:t>
          </a:r>
          <a:r>
            <a:rPr lang="it-IT" sz="2000" b="1" u="sng" kern="1200" dirty="0" smtClean="0"/>
            <a:t>mercato</a:t>
          </a:r>
          <a:r>
            <a:rPr lang="it-IT" sz="2000" b="0" u="none" kern="1200" dirty="0" smtClean="0"/>
            <a:t> ed hanno </a:t>
          </a:r>
          <a:r>
            <a:rPr lang="it-IT" sz="2000" b="1" u="sng" kern="1200" dirty="0" smtClean="0"/>
            <a:t>scopo di lucro </a:t>
          </a:r>
          <a:r>
            <a:rPr lang="it-IT" sz="2000" b="0" u="none" kern="1200" dirty="0" smtClean="0"/>
            <a:t>(tranne le cooperative) </a:t>
          </a:r>
          <a:endParaRPr lang="it-IT" sz="2000" b="0" u="none" kern="1200" dirty="0"/>
        </a:p>
      </dsp:txBody>
      <dsp:txXfrm>
        <a:off x="0" y="1979151"/>
        <a:ext cx="8064896" cy="1134000"/>
      </dsp:txXfrm>
    </dsp:sp>
    <dsp:sp modelId="{FCA312CB-31E0-43B6-919D-30F12D818793}">
      <dsp:nvSpPr>
        <dsp:cNvPr id="0" name=""/>
        <dsp:cNvSpPr/>
      </dsp:nvSpPr>
      <dsp:spPr>
        <a:xfrm>
          <a:off x="72007" y="1674951"/>
          <a:ext cx="5645427" cy="5457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84" tIns="0" rIns="21338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300" b="1" kern="1200" dirty="0" smtClean="0"/>
            <a:t>Differenza fra ASSOCIAZIONI e SOCIETÀ </a:t>
          </a:r>
          <a:endParaRPr lang="it-IT" sz="2300" kern="1200" dirty="0"/>
        </a:p>
      </dsp:txBody>
      <dsp:txXfrm>
        <a:off x="72007" y="1674951"/>
        <a:ext cx="5645427" cy="545777"/>
      </dsp:txXfrm>
    </dsp:sp>
    <dsp:sp modelId="{C22F185F-A3FE-4134-AF26-71FF34ED3E70}">
      <dsp:nvSpPr>
        <dsp:cNvPr id="0" name=""/>
        <dsp:cNvSpPr/>
      </dsp:nvSpPr>
      <dsp:spPr>
        <a:xfrm>
          <a:off x="0" y="3389987"/>
          <a:ext cx="8064896" cy="1122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216000" rIns="72000" bIns="72000" numCol="1" spcCol="1270" anchor="b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000" kern="1200" dirty="0" smtClean="0"/>
            <a:t>Sono </a:t>
          </a:r>
          <a:r>
            <a:rPr lang="it-IT" sz="2000" b="1" u="sng" kern="1200" dirty="0" smtClean="0"/>
            <a:t>gruppi  temporanei di persone che raccolgono fondi per promuovere iniziative o raccolte di firme</a:t>
          </a:r>
          <a:r>
            <a:rPr lang="it-IT" sz="2000" kern="1200" dirty="0" smtClean="0"/>
            <a:t>; raggiunto lo scopo, si sciolgono. Se chiedono il riconoscimento allo Stato diventano fondazioni. </a:t>
          </a:r>
          <a:endParaRPr lang="it-IT" sz="2000" kern="1200" dirty="0"/>
        </a:p>
      </dsp:txBody>
      <dsp:txXfrm>
        <a:off x="0" y="3389987"/>
        <a:ext cx="8064896" cy="1122875"/>
      </dsp:txXfrm>
    </dsp:sp>
    <dsp:sp modelId="{6BF786B1-5788-4F3E-95A2-67A71536D63A}">
      <dsp:nvSpPr>
        <dsp:cNvPr id="0" name=""/>
        <dsp:cNvSpPr/>
      </dsp:nvSpPr>
      <dsp:spPr>
        <a:xfrm>
          <a:off x="115186" y="3133454"/>
          <a:ext cx="2189070" cy="5014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84" tIns="0" rIns="213384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300" b="1" kern="1200" dirty="0" smtClean="0"/>
            <a:t>I COMITATI</a:t>
          </a:r>
          <a:endParaRPr lang="it-IT" sz="2300" b="1" kern="1200" dirty="0"/>
        </a:p>
      </dsp:txBody>
      <dsp:txXfrm>
        <a:off x="115186" y="3133454"/>
        <a:ext cx="2189070" cy="5014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C9ED-0DEB-4BFA-8B87-BB0A2378112D}" type="datetimeFigureOut">
              <a:rPr lang="it-IT" smtClean="0"/>
              <a:t>07/03/2020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F58C-67DE-44D2-846D-64213AF2476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C9ED-0DEB-4BFA-8B87-BB0A2378112D}" type="datetimeFigureOut">
              <a:rPr lang="it-IT" smtClean="0"/>
              <a:t>07/03/2020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F58C-67DE-44D2-846D-64213AF2476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C9ED-0DEB-4BFA-8B87-BB0A2378112D}" type="datetimeFigureOut">
              <a:rPr lang="it-IT" smtClean="0"/>
              <a:t>07/03/2020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F58C-67DE-44D2-846D-64213AF2476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C9ED-0DEB-4BFA-8B87-BB0A2378112D}" type="datetimeFigureOut">
              <a:rPr lang="it-IT" smtClean="0"/>
              <a:t>07/03/2020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F58C-67DE-44D2-846D-64213AF2476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C9ED-0DEB-4BFA-8B87-BB0A2378112D}" type="datetimeFigureOut">
              <a:rPr lang="it-IT" smtClean="0"/>
              <a:t>07/03/2020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F58C-67DE-44D2-846D-64213AF2476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C9ED-0DEB-4BFA-8B87-BB0A2378112D}" type="datetimeFigureOut">
              <a:rPr lang="it-IT" smtClean="0"/>
              <a:t>07/03/2020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F58C-67DE-44D2-846D-64213AF2476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C9ED-0DEB-4BFA-8B87-BB0A2378112D}" type="datetimeFigureOut">
              <a:rPr lang="it-IT" smtClean="0"/>
              <a:t>07/03/2020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F58C-67DE-44D2-846D-64213AF2476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C9ED-0DEB-4BFA-8B87-BB0A2378112D}" type="datetimeFigureOut">
              <a:rPr lang="it-IT" smtClean="0"/>
              <a:t>07/03/2020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F58C-67DE-44D2-846D-64213AF2476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C9ED-0DEB-4BFA-8B87-BB0A2378112D}" type="datetimeFigureOut">
              <a:rPr lang="it-IT" smtClean="0"/>
              <a:t>07/03/2020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F58C-67DE-44D2-846D-64213AF2476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C9ED-0DEB-4BFA-8B87-BB0A2378112D}" type="datetimeFigureOut">
              <a:rPr lang="it-IT" smtClean="0"/>
              <a:t>07/03/2020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F58C-67DE-44D2-846D-64213AF2476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C9ED-0DEB-4BFA-8B87-BB0A2378112D}" type="datetimeFigureOut">
              <a:rPr lang="it-IT" smtClean="0"/>
              <a:t>07/03/2020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DF58C-67DE-44D2-846D-64213AF24769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0C9ED-0DEB-4BFA-8B87-BB0A2378112D}" type="datetimeFigureOut">
              <a:rPr lang="it-IT" smtClean="0"/>
              <a:t>07/03/2020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DF58C-67DE-44D2-846D-64213AF24769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ctrTitle"/>
          </p:nvPr>
        </p:nvSpPr>
        <p:spPr>
          <a:xfrm>
            <a:off x="539552" y="332656"/>
            <a:ext cx="7772400" cy="165618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0070C0"/>
                </a:solidFill>
              </a:rPr>
              <a:t>RAPPORTO GIURIDICO, SOGGETTI DEL DIRITTO, OGGETTI DEL DIRITTO</a:t>
            </a:r>
            <a:endParaRPr lang="it-IT" sz="3600" b="1" dirty="0">
              <a:solidFill>
                <a:srgbClr val="0070C0"/>
              </a:solidFill>
            </a:endParaRPr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>
          <a:xfrm>
            <a:off x="611560" y="2708920"/>
            <a:ext cx="7704856" cy="36004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it-IT" b="1" dirty="0" smtClean="0">
                <a:solidFill>
                  <a:srgbClr val="C00000"/>
                </a:solidFill>
              </a:rPr>
              <a:t>Lezione </a:t>
            </a:r>
            <a:r>
              <a:rPr lang="it-IT" b="1" dirty="0" smtClean="0">
                <a:solidFill>
                  <a:srgbClr val="C00000"/>
                </a:solidFill>
              </a:rPr>
              <a:t>5: Le organizzazioni collettive sono soggetti del diritto. I tipi di organizzazione collettiva. </a:t>
            </a:r>
            <a:endParaRPr lang="it-IT" b="1" dirty="0" smtClean="0">
              <a:solidFill>
                <a:srgbClr val="C00000"/>
              </a:solidFill>
            </a:endParaRPr>
          </a:p>
          <a:p>
            <a:pPr algn="l"/>
            <a:endParaRPr lang="it-IT" sz="2000" b="1" dirty="0">
              <a:solidFill>
                <a:srgbClr val="C0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148064" y="1700808"/>
            <a:ext cx="2880320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C00000"/>
                </a:solidFill>
              </a:rPr>
              <a:t>Clicca sullo spazio bianco per scorrere le diapositive e aprire le clip audio </a:t>
            </a:r>
            <a:endParaRPr lang="it-IT" sz="1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RAPPORTO GIURIDICO, SOGGETTI DEL DIRITTO, OGGETTI DEL DIRITTO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Callout con freccia a destra 2"/>
          <p:cNvSpPr/>
          <p:nvPr/>
        </p:nvSpPr>
        <p:spPr>
          <a:xfrm>
            <a:off x="539552" y="6021288"/>
            <a:ext cx="4464496" cy="43204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640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600" b="1" i="1" dirty="0" smtClean="0">
                <a:solidFill>
                  <a:schemeClr val="accent3">
                    <a:lumMod val="50000"/>
                  </a:schemeClr>
                </a:solidFill>
              </a:rPr>
              <a:t>Leggi“La città dei diritti” vol. 1  pagg. 44 - 45</a:t>
            </a:r>
            <a:endParaRPr lang="it-IT" sz="16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4" name="Diagramma 3"/>
          <p:cNvGraphicFramePr/>
          <p:nvPr/>
        </p:nvGraphicFramePr>
        <p:xfrm>
          <a:off x="755576" y="908720"/>
          <a:ext cx="784887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971600" y="4797152"/>
            <a:ext cx="73448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it-IT" dirty="0" smtClean="0"/>
              <a:t>1) </a:t>
            </a:r>
            <a:r>
              <a:rPr lang="it-IT" b="1" dirty="0" smtClean="0"/>
              <a:t>PUBBLICHE</a:t>
            </a:r>
            <a:r>
              <a:rPr lang="it-IT" dirty="0" smtClean="0"/>
              <a:t> (gli Enti pubblici: Stato, Regione … dotati di potere di comando, creati per scopi di interesse generale );       </a:t>
            </a:r>
          </a:p>
          <a:p>
            <a:pPr marL="342900" indent="-342900"/>
            <a:r>
              <a:rPr lang="it-IT" dirty="0" smtClean="0"/>
              <a:t>2) </a:t>
            </a:r>
            <a:r>
              <a:rPr lang="it-IT" b="1" dirty="0" smtClean="0"/>
              <a:t>PRIVATE</a:t>
            </a:r>
            <a:r>
              <a:rPr lang="it-IT" dirty="0" smtClean="0"/>
              <a:t>  (non hanno le caratteristiche di quelle pubbliche), suddivise in:  </a:t>
            </a:r>
          </a:p>
          <a:p>
            <a:pPr marL="800100" lvl="1" indent="-342900"/>
            <a:r>
              <a:rPr lang="it-IT" dirty="0" smtClean="0"/>
              <a:t>a) </a:t>
            </a:r>
            <a:r>
              <a:rPr lang="it-IT" b="1" dirty="0" smtClean="0"/>
              <a:t>ASSOCIAZIONI</a:t>
            </a:r>
            <a:r>
              <a:rPr lang="it-IT" dirty="0" smtClean="0"/>
              <a:t>,     b) </a:t>
            </a:r>
            <a:r>
              <a:rPr lang="it-IT" b="1" dirty="0" smtClean="0"/>
              <a:t>FONDAZIONI</a:t>
            </a:r>
            <a:r>
              <a:rPr lang="it-IT" dirty="0" smtClean="0"/>
              <a:t> ,      c) </a:t>
            </a:r>
            <a:r>
              <a:rPr lang="it-IT" b="1" dirty="0" smtClean="0"/>
              <a:t>COMITATI </a:t>
            </a:r>
            <a:r>
              <a:rPr lang="it-IT" dirty="0" smtClean="0"/>
              <a:t>     d)  </a:t>
            </a:r>
            <a:r>
              <a:rPr lang="it-IT" b="1" dirty="0" smtClean="0"/>
              <a:t>SOCIETÀ</a:t>
            </a:r>
            <a:r>
              <a:rPr lang="it-IT" dirty="0" smtClean="0"/>
              <a:t>.   </a:t>
            </a:r>
          </a:p>
          <a:p>
            <a:pPr marL="800100" lvl="1" indent="-342900">
              <a:buFont typeface="+mj-lt"/>
              <a:buAutoNum type="alphaLcParenR"/>
            </a:pP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66B4198-D485-41C4-989E-A3D4023856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D66B4198-D485-41C4-989E-A3D4023856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9FE6979-636B-417E-92A6-2A6D5FA2F4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59FE6979-636B-417E-92A6-2A6D5FA2F4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608F614-58F3-4075-8A06-DD2274DF50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graphicEl>
                                              <a:dgm id="{3608F614-58F3-4075-8A06-DD2274DF50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B486DC-FDD6-4BD2-893A-B8E5FB99B5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graphicEl>
                                              <a:dgm id="{39B486DC-FDD6-4BD2-893A-B8E5FB99B5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C6CFDB-4E7C-4126-8F2E-C9FFD0FF16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graphicEl>
                                              <a:dgm id="{38C6CFDB-4E7C-4126-8F2E-C9FFD0FF16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7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a 1"/>
          <p:cNvGraphicFramePr/>
          <p:nvPr/>
        </p:nvGraphicFramePr>
        <p:xfrm>
          <a:off x="611560" y="980728"/>
          <a:ext cx="7704856" cy="4496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olo 1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RAPPORTO GIURIDICO, SOGGETTI DEL DIRITTO, OGGETTI DEL DIRITTO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allout con freccia a destra 3"/>
          <p:cNvSpPr/>
          <p:nvPr/>
        </p:nvSpPr>
        <p:spPr>
          <a:xfrm>
            <a:off x="611560" y="5805264"/>
            <a:ext cx="4464496" cy="43204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640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600" b="1" i="1" dirty="0" smtClean="0">
                <a:solidFill>
                  <a:schemeClr val="accent3">
                    <a:lumMod val="50000"/>
                  </a:schemeClr>
                </a:solidFill>
              </a:rPr>
              <a:t>Leggi“La città dei diritti” vol. 1  pagg. 44 - 45</a:t>
            </a:r>
            <a:endParaRPr lang="it-IT" sz="16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5" name="Oggetto 4"/>
          <p:cNvGraphicFramePr>
            <a:graphicFrameLocks noChangeAspect="1"/>
          </p:cNvGraphicFramePr>
          <p:nvPr/>
        </p:nvGraphicFramePr>
        <p:xfrm>
          <a:off x="7380312" y="5589240"/>
          <a:ext cx="914400" cy="771525"/>
        </p:xfrm>
        <a:graphic>
          <a:graphicData uri="http://schemas.openxmlformats.org/presentationml/2006/ole">
            <p:oleObj spid="_x0000_s1026" name="Oggetto shell Packager" showAsIcon="1" r:id="rId8" imgW="914400" imgH="771480" progId="Package">
              <p:embed/>
            </p:oleObj>
          </a:graphicData>
        </a:graphic>
      </p:graphicFrame>
      <p:sp>
        <p:nvSpPr>
          <p:cNvPr id="6" name="Freccia a destra 5"/>
          <p:cNvSpPr/>
          <p:nvPr/>
        </p:nvSpPr>
        <p:spPr>
          <a:xfrm>
            <a:off x="5508104" y="5733256"/>
            <a:ext cx="1584176" cy="720080"/>
          </a:xfrm>
          <a:prstGeom prst="rightArrow">
            <a:avLst>
              <a:gd name="adj1" fmla="val 50000"/>
              <a:gd name="adj2" fmla="val 3396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r>
              <a:rPr lang="it-IT" sz="1200" b="1" i="1" dirty="0" smtClean="0">
                <a:solidFill>
                  <a:schemeClr val="accent3">
                    <a:lumMod val="50000"/>
                  </a:schemeClr>
                </a:solidFill>
              </a:rPr>
              <a:t>Click o doppio click sull’icona  per sentire</a:t>
            </a:r>
            <a:endParaRPr lang="it-IT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D67D4E-881B-4161-A3DD-278CC53367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68D67D4E-881B-4161-A3DD-278CC53367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7A201C4-0F79-4DED-A47A-ED8B178ED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dgm id="{77A201C4-0F79-4DED-A47A-ED8B178EDB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8A15AB-A0C2-4F62-8ED0-5840264147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graphicEl>
                                              <a:dgm id="{F98A15AB-A0C2-4F62-8ED0-5840264147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EA91BB-28CF-4849-B298-7711B52954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graphicEl>
                                              <a:dgm id="{CBEA91BB-28CF-4849-B298-7711B52954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B74C876-DD00-49B7-8E9C-99BECD3B39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graphicEl>
                                              <a:dgm id="{BB74C876-DD00-49B7-8E9C-99BECD3B39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3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a 1"/>
          <p:cNvGraphicFramePr/>
          <p:nvPr/>
        </p:nvGraphicFramePr>
        <p:xfrm>
          <a:off x="611560" y="980728"/>
          <a:ext cx="770485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olo 1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RAPPORTO GIURIDICO, SOGGETTI DEL DIRITTO, OGGETTI DEL DIRITTO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Callout con freccia a destra 3"/>
          <p:cNvSpPr/>
          <p:nvPr/>
        </p:nvSpPr>
        <p:spPr>
          <a:xfrm>
            <a:off x="611560" y="5877272"/>
            <a:ext cx="4464496" cy="43204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640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600" b="1" i="1" dirty="0" smtClean="0">
                <a:solidFill>
                  <a:schemeClr val="accent3">
                    <a:lumMod val="50000"/>
                  </a:schemeClr>
                </a:solidFill>
              </a:rPr>
              <a:t>Leggi“La città dei diritti” vol. 1  pagg. 44 - 45</a:t>
            </a:r>
            <a:endParaRPr lang="it-IT" sz="16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5" name="Oggetto 4"/>
          <p:cNvGraphicFramePr>
            <a:graphicFrameLocks noChangeAspect="1"/>
          </p:cNvGraphicFramePr>
          <p:nvPr/>
        </p:nvGraphicFramePr>
        <p:xfrm>
          <a:off x="7380312" y="5805264"/>
          <a:ext cx="914400" cy="771525"/>
        </p:xfrm>
        <a:graphic>
          <a:graphicData uri="http://schemas.openxmlformats.org/presentationml/2006/ole">
            <p:oleObj spid="_x0000_s2050" name="Oggetto shell Packager" showAsIcon="1" r:id="rId8" imgW="914400" imgH="771480" progId="Package">
              <p:embed/>
            </p:oleObj>
          </a:graphicData>
        </a:graphic>
      </p:graphicFrame>
      <p:sp>
        <p:nvSpPr>
          <p:cNvPr id="6" name="Freccia a destra 5"/>
          <p:cNvSpPr/>
          <p:nvPr/>
        </p:nvSpPr>
        <p:spPr>
          <a:xfrm>
            <a:off x="5508104" y="5733256"/>
            <a:ext cx="1584176" cy="720080"/>
          </a:xfrm>
          <a:prstGeom prst="rightArrow">
            <a:avLst>
              <a:gd name="adj1" fmla="val 50000"/>
              <a:gd name="adj2" fmla="val 3396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r>
              <a:rPr lang="it-IT" sz="1200" b="1" i="1" dirty="0" smtClean="0">
                <a:solidFill>
                  <a:schemeClr val="accent3">
                    <a:lumMod val="50000"/>
                  </a:schemeClr>
                </a:solidFill>
              </a:rPr>
              <a:t>Click o doppio click sull’icona  per sentire</a:t>
            </a:r>
            <a:endParaRPr lang="it-IT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D67D4E-881B-4161-A3DD-278CC53367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68D67D4E-881B-4161-A3DD-278CC53367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7A201C4-0F79-4DED-A47A-ED8B178ED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graphicEl>
                                              <a:dgm id="{77A201C4-0F79-4DED-A47A-ED8B178EDB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8A15AB-A0C2-4F62-8ED0-5840264147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graphicEl>
                                              <a:dgm id="{F98A15AB-A0C2-4F62-8ED0-5840264147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EA91BB-28CF-4849-B298-7711B52954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graphicEl>
                                              <a:dgm id="{CBEA91BB-28CF-4849-B298-7711B52954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B74C876-DD00-49B7-8E9C-99BECD3B39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graphicEl>
                                              <a:dgm id="{BB74C876-DD00-49B7-8E9C-99BECD3B39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3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RAPPORTO GIURIDICO, SOGGETTI DEL DIRITTO, OGGETTI DEL DIRITTO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Callout con freccia a destra 2"/>
          <p:cNvSpPr/>
          <p:nvPr/>
        </p:nvSpPr>
        <p:spPr>
          <a:xfrm>
            <a:off x="611560" y="5877272"/>
            <a:ext cx="4464496" cy="43204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640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600" b="1" i="1" dirty="0" smtClean="0">
                <a:solidFill>
                  <a:schemeClr val="accent3">
                    <a:lumMod val="50000"/>
                  </a:schemeClr>
                </a:solidFill>
              </a:rPr>
              <a:t>Leggi“La città dei diritti” vol. 1  pagg. 44 - 45</a:t>
            </a:r>
            <a:endParaRPr lang="it-IT" sz="1600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4" name="Diagramma 3"/>
          <p:cNvGraphicFramePr/>
          <p:nvPr/>
        </p:nvGraphicFramePr>
        <p:xfrm>
          <a:off x="467544" y="908720"/>
          <a:ext cx="8064896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5C11CDC-9D03-4D5E-8F1A-AAB45B5123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95C11CDC-9D03-4D5E-8F1A-AAB45B5123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577520-1FD1-4FEC-B49D-86773BA085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graphicEl>
                                              <a:dgm id="{96577520-1FD1-4FEC-B49D-86773BA085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CA312CB-31E0-43B6-919D-30F12D8187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graphicEl>
                                              <a:dgm id="{FCA312CB-31E0-43B6-919D-30F12D8187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03CDC0-7683-41BD-89DE-63337B22C8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graphicEl>
                                              <a:dgm id="{0503CDC0-7683-41BD-89DE-63337B22C8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F786B1-5788-4F3E-95A2-67A71536D6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graphicEl>
                                              <a:dgm id="{6BF786B1-5788-4F3E-95A2-67A71536D6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22F185F-A3FE-4134-AF26-71FF34ED3E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>
                                            <p:graphicEl>
                                              <a:dgm id="{C22F185F-A3FE-4134-AF26-71FF34ED3E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593</Words>
  <Application>Microsoft Office PowerPoint</Application>
  <PresentationFormat>Presentazione su schermo (4:3)</PresentationFormat>
  <Paragraphs>44</Paragraphs>
  <Slides>5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7" baseType="lpstr">
      <vt:lpstr>Tema di Office</vt:lpstr>
      <vt:lpstr>Oggetto shell Packager</vt:lpstr>
      <vt:lpstr>RAPPORTO GIURIDICO, SOGGETTI DEL DIRITTO, OGGETTI DEL DIRITTO</vt:lpstr>
      <vt:lpstr>Diapositiva 2</vt:lpstr>
      <vt:lpstr>Diapositiva 3</vt:lpstr>
      <vt:lpstr>Diapositiva 4</vt:lpstr>
      <vt:lpstr>Diapositiva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RAPPORTO GIURIDICO, SOGGETTI DEL DIRITTO, OGGETTI DEL DIRITTO</dc:title>
  <dc:creator>Win7</dc:creator>
  <cp:lastModifiedBy>Win7</cp:lastModifiedBy>
  <cp:revision>1</cp:revision>
  <dcterms:created xsi:type="dcterms:W3CDTF">2020-03-07T17:17:20Z</dcterms:created>
  <dcterms:modified xsi:type="dcterms:W3CDTF">2020-03-07T17:20:20Z</dcterms:modified>
</cp:coreProperties>
</file>