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36DF3-FF6A-427B-B694-68AA4D00E3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2AB2E6-47AF-4BCF-97D7-16BA3DE8E1C6}">
      <dgm:prSet phldrT="[Testo]" custT="1"/>
      <dgm:spPr/>
      <dgm:t>
        <a:bodyPr/>
        <a:lstStyle/>
        <a:p>
          <a:r>
            <a:rPr lang="it-IT" sz="2800" b="1" dirty="0" smtClean="0"/>
            <a:t>INCAPACITÀ ASSOLUTA  </a:t>
          </a:r>
          <a:endParaRPr lang="it-IT" sz="2800" b="1" dirty="0"/>
        </a:p>
      </dgm:t>
    </dgm:pt>
    <dgm:pt modelId="{52956F7C-F271-475B-A8A1-26CDA532C318}" type="parTrans" cxnId="{6EA084F4-478E-464F-B2F4-6586663FED09}">
      <dgm:prSet/>
      <dgm:spPr/>
      <dgm:t>
        <a:bodyPr/>
        <a:lstStyle/>
        <a:p>
          <a:endParaRPr lang="it-IT"/>
        </a:p>
      </dgm:t>
    </dgm:pt>
    <dgm:pt modelId="{9E465253-EC40-4574-AECD-00A15AFA90CB}" type="sibTrans" cxnId="{6EA084F4-478E-464F-B2F4-6586663FED09}">
      <dgm:prSet/>
      <dgm:spPr/>
      <dgm:t>
        <a:bodyPr/>
        <a:lstStyle/>
        <a:p>
          <a:endParaRPr lang="it-IT"/>
        </a:p>
      </dgm:t>
    </dgm:pt>
    <dgm:pt modelId="{451C2979-B341-4E81-B4DC-084B051E8701}">
      <dgm:prSet phldrT="[Testo]" custT="1"/>
      <dgm:spPr/>
      <dgm:t>
        <a:bodyPr/>
        <a:lstStyle/>
        <a:p>
          <a:r>
            <a:rPr lang="it-IT" sz="2800" dirty="0" smtClean="0"/>
            <a:t>1) MINORE ETÀ   </a:t>
          </a:r>
          <a:endParaRPr lang="it-IT" sz="2800" dirty="0"/>
        </a:p>
      </dgm:t>
    </dgm:pt>
    <dgm:pt modelId="{6A177541-A2FA-4799-8051-344F367356EB}" type="parTrans" cxnId="{3CF38086-2248-48C1-A8F6-BE2F3CBF538F}">
      <dgm:prSet/>
      <dgm:spPr/>
      <dgm:t>
        <a:bodyPr/>
        <a:lstStyle/>
        <a:p>
          <a:endParaRPr lang="it-IT"/>
        </a:p>
      </dgm:t>
    </dgm:pt>
    <dgm:pt modelId="{E7866017-E84F-4A34-B9A4-F7E89CBE1886}" type="sibTrans" cxnId="{3CF38086-2248-48C1-A8F6-BE2F3CBF538F}">
      <dgm:prSet/>
      <dgm:spPr/>
      <dgm:t>
        <a:bodyPr/>
        <a:lstStyle/>
        <a:p>
          <a:endParaRPr lang="it-IT"/>
        </a:p>
      </dgm:t>
    </dgm:pt>
    <dgm:pt modelId="{4E15F7B5-74EF-4441-9A57-12FACEBE8068}">
      <dgm:prSet phldrT="[Testo]" custT="1"/>
      <dgm:spPr/>
      <dgm:t>
        <a:bodyPr/>
        <a:lstStyle/>
        <a:p>
          <a:r>
            <a:rPr lang="it-IT" sz="2800" b="0" dirty="0" smtClean="0"/>
            <a:t>2) INCAPACITÀ </a:t>
          </a:r>
          <a:r>
            <a:rPr lang="it-IT" sz="2800" b="0" dirty="0" err="1" smtClean="0"/>
            <a:t>DI</a:t>
          </a:r>
          <a:r>
            <a:rPr lang="it-IT" sz="2800" b="0" dirty="0" smtClean="0"/>
            <a:t> INTENDERE  E </a:t>
          </a:r>
          <a:r>
            <a:rPr lang="it-IT" sz="2800" b="0" dirty="0" err="1" smtClean="0"/>
            <a:t>DI</a:t>
          </a:r>
          <a:r>
            <a:rPr lang="it-IT" sz="2800" b="0" dirty="0" smtClean="0"/>
            <a:t> VOLERE: INTERDIZIONE </a:t>
          </a:r>
          <a:endParaRPr lang="it-IT" sz="2800" b="0" dirty="0"/>
        </a:p>
      </dgm:t>
    </dgm:pt>
    <dgm:pt modelId="{A0FF798E-4EC6-4EC7-873E-5330E4744E07}" type="parTrans" cxnId="{652289B2-A5E3-4620-8A4C-16E3BB9E1887}">
      <dgm:prSet/>
      <dgm:spPr/>
      <dgm:t>
        <a:bodyPr/>
        <a:lstStyle/>
        <a:p>
          <a:endParaRPr lang="it-IT"/>
        </a:p>
      </dgm:t>
    </dgm:pt>
    <dgm:pt modelId="{E114EACC-A02F-47AA-91CC-22712964B503}" type="sibTrans" cxnId="{652289B2-A5E3-4620-8A4C-16E3BB9E1887}">
      <dgm:prSet/>
      <dgm:spPr/>
      <dgm:t>
        <a:bodyPr/>
        <a:lstStyle/>
        <a:p>
          <a:endParaRPr lang="it-IT"/>
        </a:p>
      </dgm:t>
    </dgm:pt>
    <dgm:pt modelId="{A10CB48D-9112-40DF-8CBC-95A02DE366F5}">
      <dgm:prSet custT="1"/>
      <dgm:spPr/>
      <dgm:t>
        <a:bodyPr lIns="108000" rIns="0"/>
        <a:lstStyle/>
        <a:p>
          <a:r>
            <a:rPr lang="it-IT" sz="2000" dirty="0" smtClean="0"/>
            <a:t>È dovuta a due cause:  </a:t>
          </a:r>
          <a:r>
            <a:rPr lang="it-IT" sz="2000" u="sng" dirty="0" smtClean="0"/>
            <a:t>minore età</a:t>
          </a:r>
          <a:r>
            <a:rPr lang="it-IT" sz="2000" dirty="0" smtClean="0"/>
            <a:t>; </a:t>
          </a:r>
          <a:r>
            <a:rPr lang="it-IT" sz="2000" u="sng" dirty="0" smtClean="0"/>
            <a:t>incapacità di intendere e di volere   </a:t>
          </a:r>
          <a:endParaRPr lang="it-IT" sz="2000" u="sng" dirty="0"/>
        </a:p>
      </dgm:t>
    </dgm:pt>
    <dgm:pt modelId="{0FE9DD45-ED0F-4115-9B4D-DDDCB6A024C3}" type="parTrans" cxnId="{44CFB5AB-9162-492C-9600-59D04D1E04C0}">
      <dgm:prSet/>
      <dgm:spPr/>
      <dgm:t>
        <a:bodyPr/>
        <a:lstStyle/>
        <a:p>
          <a:endParaRPr lang="it-IT"/>
        </a:p>
      </dgm:t>
    </dgm:pt>
    <dgm:pt modelId="{B6C6ECF6-A48D-4484-8093-E48B20949A07}" type="sibTrans" cxnId="{44CFB5AB-9162-492C-9600-59D04D1E04C0}">
      <dgm:prSet/>
      <dgm:spPr/>
      <dgm:t>
        <a:bodyPr/>
        <a:lstStyle/>
        <a:p>
          <a:endParaRPr lang="it-IT"/>
        </a:p>
      </dgm:t>
    </dgm:pt>
    <dgm:pt modelId="{F01A4BE2-2AB5-45DB-BBDB-8301043A17E1}">
      <dgm:prSet custT="1"/>
      <dgm:spPr/>
      <dgm:t>
        <a:bodyPr lIns="108000" rIns="108000"/>
        <a:lstStyle/>
        <a:p>
          <a:r>
            <a:rPr lang="it-IT" sz="2000" dirty="0" smtClean="0"/>
            <a:t>età inferiore ai 18 anni (non vale per i “minori emancipati” ) </a:t>
          </a:r>
          <a:endParaRPr lang="it-IT" sz="2000" dirty="0"/>
        </a:p>
      </dgm:t>
    </dgm:pt>
    <dgm:pt modelId="{0656591F-EBD7-4C42-9E58-8281D658255F}" type="parTrans" cxnId="{FBC53F72-6B9F-4C92-9C21-1FAA435326BA}">
      <dgm:prSet/>
      <dgm:spPr/>
      <dgm:t>
        <a:bodyPr/>
        <a:lstStyle/>
        <a:p>
          <a:endParaRPr lang="it-IT"/>
        </a:p>
      </dgm:t>
    </dgm:pt>
    <dgm:pt modelId="{FFFD5289-536A-4219-8632-F71EF5105523}" type="sibTrans" cxnId="{FBC53F72-6B9F-4C92-9C21-1FAA435326BA}">
      <dgm:prSet/>
      <dgm:spPr/>
      <dgm:t>
        <a:bodyPr/>
        <a:lstStyle/>
        <a:p>
          <a:endParaRPr lang="it-IT"/>
        </a:p>
      </dgm:t>
    </dgm:pt>
    <dgm:pt modelId="{08CF34EF-D117-4216-9902-1BFC9DD9C776}">
      <dgm:prSet custT="1"/>
      <dgm:spPr/>
      <dgm:t>
        <a:bodyPr lIns="72000" rIns="432000"/>
        <a:lstStyle/>
        <a:p>
          <a:r>
            <a:rPr lang="it-IT" sz="2000" b="1" cap="small" dirty="0" smtClean="0"/>
            <a:t>Interdizione:</a:t>
          </a:r>
          <a:r>
            <a:rPr lang="it-IT" sz="2000" b="1" dirty="0" smtClean="0"/>
            <a:t> </a:t>
          </a:r>
          <a:r>
            <a:rPr lang="it-IT" sz="2000" dirty="0" smtClean="0"/>
            <a:t> sentenza del giudice che toglie la capacità di agire a un maggiorenne incapace di intendere e di volere per gravi malattie mentali</a:t>
          </a:r>
          <a:endParaRPr lang="it-IT" sz="2000" dirty="0"/>
        </a:p>
      </dgm:t>
    </dgm:pt>
    <dgm:pt modelId="{FF2649B8-0434-4CA3-AF06-F2577BA1A9DD}" type="parTrans" cxnId="{9ECF62D2-F10E-4D72-93CB-FAD4E1119D44}">
      <dgm:prSet/>
      <dgm:spPr/>
      <dgm:t>
        <a:bodyPr/>
        <a:lstStyle/>
        <a:p>
          <a:endParaRPr lang="it-IT"/>
        </a:p>
      </dgm:t>
    </dgm:pt>
    <dgm:pt modelId="{6564FD07-EE01-48BE-9CEF-035EB7056A08}" type="sibTrans" cxnId="{9ECF62D2-F10E-4D72-93CB-FAD4E1119D44}">
      <dgm:prSet/>
      <dgm:spPr/>
      <dgm:t>
        <a:bodyPr/>
        <a:lstStyle/>
        <a:p>
          <a:endParaRPr lang="it-IT"/>
        </a:p>
      </dgm:t>
    </dgm:pt>
    <dgm:pt modelId="{B2C08FCA-A4DC-4B28-9DFD-6336044A0412}" type="pres">
      <dgm:prSet presAssocID="{FE636DF3-FF6A-427B-B694-68AA4D00E3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9A3CC9-44DD-4D63-B2A5-D1FA99D80902}" type="pres">
      <dgm:prSet presAssocID="{192AB2E6-47AF-4BCF-97D7-16BA3DE8E1C6}" presName="parentLin" presStyleCnt="0"/>
      <dgm:spPr/>
    </dgm:pt>
    <dgm:pt modelId="{80D43E45-9B3D-4E3F-B923-D7BAF48D130C}" type="pres">
      <dgm:prSet presAssocID="{192AB2E6-47AF-4BCF-97D7-16BA3DE8E1C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8787C8E-9349-4BC9-AE65-E4FA3BF2E558}" type="pres">
      <dgm:prSet presAssocID="{192AB2E6-47AF-4BCF-97D7-16BA3DE8E1C6}" presName="parentText" presStyleLbl="node1" presStyleIdx="0" presStyleCnt="3" custScaleX="132043" custScaleY="115969" custLinFactNeighborX="-25233" custLinFactNeighborY="-6464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D73846-56B5-4810-A7F4-BCD270B4DFAD}" type="pres">
      <dgm:prSet presAssocID="{192AB2E6-47AF-4BCF-97D7-16BA3DE8E1C6}" presName="negativeSpace" presStyleCnt="0"/>
      <dgm:spPr/>
    </dgm:pt>
    <dgm:pt modelId="{C98D9978-1768-4E28-8CAA-15002428DD3B}" type="pres">
      <dgm:prSet presAssocID="{192AB2E6-47AF-4BCF-97D7-16BA3DE8E1C6}" presName="childText" presStyleLbl="conFgAcc1" presStyleIdx="0" presStyleCnt="3" custLinFactNeighborY="-578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BB7E0D-839D-48B5-B8C7-6A980DFBA222}" type="pres">
      <dgm:prSet presAssocID="{9E465253-EC40-4574-AECD-00A15AFA90CB}" presName="spaceBetweenRectangles" presStyleCnt="0"/>
      <dgm:spPr/>
    </dgm:pt>
    <dgm:pt modelId="{C2AA22A5-9FE6-47C4-946A-91874F105335}" type="pres">
      <dgm:prSet presAssocID="{451C2979-B341-4E81-B4DC-084B051E8701}" presName="parentLin" presStyleCnt="0"/>
      <dgm:spPr/>
    </dgm:pt>
    <dgm:pt modelId="{2DA11753-9306-4F33-B746-FBCE687574C7}" type="pres">
      <dgm:prSet presAssocID="{451C2979-B341-4E81-B4DC-084B051E8701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787B0BAA-C3B4-4DC0-9401-94DB29E09EAF}" type="pres">
      <dgm:prSet presAssocID="{451C2979-B341-4E81-B4DC-084B051E8701}" presName="parentText" presStyleLbl="node1" presStyleIdx="1" presStyleCnt="3" custScaleX="134980" custScaleY="75120" custLinFactNeighborX="-43925" custLinFactNeighborY="1189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284DCA-E8E8-490F-BF19-F049C5BA45B8}" type="pres">
      <dgm:prSet presAssocID="{451C2979-B341-4E81-B4DC-084B051E8701}" presName="negativeSpace" presStyleCnt="0"/>
      <dgm:spPr/>
    </dgm:pt>
    <dgm:pt modelId="{F5E68B28-745F-4D56-8F0E-83F8B7F2A022}" type="pres">
      <dgm:prSet presAssocID="{451C2979-B341-4E81-B4DC-084B051E8701}" presName="childText" presStyleLbl="conFgAcc1" presStyleIdx="1" presStyleCnt="3" custLinFactNeighborY="486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CEC252-3C93-4952-90B9-B3294DBB27CA}" type="pres">
      <dgm:prSet presAssocID="{E7866017-E84F-4A34-B9A4-F7E89CBE1886}" presName="spaceBetweenRectangles" presStyleCnt="0"/>
      <dgm:spPr/>
    </dgm:pt>
    <dgm:pt modelId="{534F3E73-BD8E-4E6F-96B4-9EB7FF55CEA1}" type="pres">
      <dgm:prSet presAssocID="{4E15F7B5-74EF-4441-9A57-12FACEBE8068}" presName="parentLin" presStyleCnt="0"/>
      <dgm:spPr/>
    </dgm:pt>
    <dgm:pt modelId="{B5A6949A-E1A6-4A18-B291-1472C8D199A6}" type="pres">
      <dgm:prSet presAssocID="{4E15F7B5-74EF-4441-9A57-12FACEBE8068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9652A5B-A016-4613-B57B-EBB9BE22C5C8}" type="pres">
      <dgm:prSet presAssocID="{4E15F7B5-74EF-4441-9A57-12FACEBE8068}" presName="parentText" presStyleLbl="node1" presStyleIdx="2" presStyleCnt="3" custScaleX="142724" custScaleY="113409" custLinFactNeighborX="-41167" custLinFactNeighborY="195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3B490-0C1A-4320-8F03-64F6FEF0CA12}" type="pres">
      <dgm:prSet presAssocID="{4E15F7B5-74EF-4441-9A57-12FACEBE8068}" presName="negativeSpace" presStyleCnt="0"/>
      <dgm:spPr/>
    </dgm:pt>
    <dgm:pt modelId="{19753185-A4EC-4480-9304-59683D2C646A}" type="pres">
      <dgm:prSet presAssocID="{4E15F7B5-74EF-4441-9A57-12FACEBE8068}" presName="childText" presStyleLbl="conFgAcc1" presStyleIdx="2" presStyleCnt="3" custScaleY="103287" custLinFactNeighborY="17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E162123-25C8-4A30-8CB4-452ED0D43D6B}" type="presOf" srcId="{451C2979-B341-4E81-B4DC-084B051E8701}" destId="{2DA11753-9306-4F33-B746-FBCE687574C7}" srcOrd="0" destOrd="0" presId="urn:microsoft.com/office/officeart/2005/8/layout/list1"/>
    <dgm:cxn modelId="{B4E9F68E-F7FD-4027-8069-1869A1E8725D}" type="presOf" srcId="{192AB2E6-47AF-4BCF-97D7-16BA3DE8E1C6}" destId="{58787C8E-9349-4BC9-AE65-E4FA3BF2E558}" srcOrd="1" destOrd="0" presId="urn:microsoft.com/office/officeart/2005/8/layout/list1"/>
    <dgm:cxn modelId="{652289B2-A5E3-4620-8A4C-16E3BB9E1887}" srcId="{FE636DF3-FF6A-427B-B694-68AA4D00E31F}" destId="{4E15F7B5-74EF-4441-9A57-12FACEBE8068}" srcOrd="2" destOrd="0" parTransId="{A0FF798E-4EC6-4EC7-873E-5330E4744E07}" sibTransId="{E114EACC-A02F-47AA-91CC-22712964B503}"/>
    <dgm:cxn modelId="{F06C31FA-2067-4E95-AC9E-C9C3DD84B1B1}" type="presOf" srcId="{192AB2E6-47AF-4BCF-97D7-16BA3DE8E1C6}" destId="{80D43E45-9B3D-4E3F-B923-D7BAF48D130C}" srcOrd="0" destOrd="0" presId="urn:microsoft.com/office/officeart/2005/8/layout/list1"/>
    <dgm:cxn modelId="{868D4413-C252-47E8-AE2B-91C670AE16E4}" type="presOf" srcId="{4E15F7B5-74EF-4441-9A57-12FACEBE8068}" destId="{F9652A5B-A016-4613-B57B-EBB9BE22C5C8}" srcOrd="1" destOrd="0" presId="urn:microsoft.com/office/officeart/2005/8/layout/list1"/>
    <dgm:cxn modelId="{6EA084F4-478E-464F-B2F4-6586663FED09}" srcId="{FE636DF3-FF6A-427B-B694-68AA4D00E31F}" destId="{192AB2E6-47AF-4BCF-97D7-16BA3DE8E1C6}" srcOrd="0" destOrd="0" parTransId="{52956F7C-F271-475B-A8A1-26CDA532C318}" sibTransId="{9E465253-EC40-4574-AECD-00A15AFA90CB}"/>
    <dgm:cxn modelId="{2DD22287-292B-4E6A-857F-1C40A04A7802}" type="presOf" srcId="{A10CB48D-9112-40DF-8CBC-95A02DE366F5}" destId="{C98D9978-1768-4E28-8CAA-15002428DD3B}" srcOrd="0" destOrd="0" presId="urn:microsoft.com/office/officeart/2005/8/layout/list1"/>
    <dgm:cxn modelId="{89186B38-B8F5-4357-AAF4-5BF9231FF50D}" type="presOf" srcId="{FE636DF3-FF6A-427B-B694-68AA4D00E31F}" destId="{B2C08FCA-A4DC-4B28-9DFD-6336044A0412}" srcOrd="0" destOrd="0" presId="urn:microsoft.com/office/officeart/2005/8/layout/list1"/>
    <dgm:cxn modelId="{B9AF3260-D5C8-4758-B8F9-3E8200F0B8D5}" type="presOf" srcId="{F01A4BE2-2AB5-45DB-BBDB-8301043A17E1}" destId="{F5E68B28-745F-4D56-8F0E-83F8B7F2A022}" srcOrd="0" destOrd="0" presId="urn:microsoft.com/office/officeart/2005/8/layout/list1"/>
    <dgm:cxn modelId="{9ECF62D2-F10E-4D72-93CB-FAD4E1119D44}" srcId="{4E15F7B5-74EF-4441-9A57-12FACEBE8068}" destId="{08CF34EF-D117-4216-9902-1BFC9DD9C776}" srcOrd="0" destOrd="0" parTransId="{FF2649B8-0434-4CA3-AF06-F2577BA1A9DD}" sibTransId="{6564FD07-EE01-48BE-9CEF-035EB7056A08}"/>
    <dgm:cxn modelId="{3CF38086-2248-48C1-A8F6-BE2F3CBF538F}" srcId="{FE636DF3-FF6A-427B-B694-68AA4D00E31F}" destId="{451C2979-B341-4E81-B4DC-084B051E8701}" srcOrd="1" destOrd="0" parTransId="{6A177541-A2FA-4799-8051-344F367356EB}" sibTransId="{E7866017-E84F-4A34-B9A4-F7E89CBE1886}"/>
    <dgm:cxn modelId="{FBC53F72-6B9F-4C92-9C21-1FAA435326BA}" srcId="{451C2979-B341-4E81-B4DC-084B051E8701}" destId="{F01A4BE2-2AB5-45DB-BBDB-8301043A17E1}" srcOrd="0" destOrd="0" parTransId="{0656591F-EBD7-4C42-9E58-8281D658255F}" sibTransId="{FFFD5289-536A-4219-8632-F71EF5105523}"/>
    <dgm:cxn modelId="{A31956A8-3C42-4A08-A649-274E6DCC0ED9}" type="presOf" srcId="{451C2979-B341-4E81-B4DC-084B051E8701}" destId="{787B0BAA-C3B4-4DC0-9401-94DB29E09EAF}" srcOrd="1" destOrd="0" presId="urn:microsoft.com/office/officeart/2005/8/layout/list1"/>
    <dgm:cxn modelId="{97FAD7BC-0692-41FE-8AD9-EC3FE408DF4D}" type="presOf" srcId="{08CF34EF-D117-4216-9902-1BFC9DD9C776}" destId="{19753185-A4EC-4480-9304-59683D2C646A}" srcOrd="0" destOrd="0" presId="urn:microsoft.com/office/officeart/2005/8/layout/list1"/>
    <dgm:cxn modelId="{44CFB5AB-9162-492C-9600-59D04D1E04C0}" srcId="{192AB2E6-47AF-4BCF-97D7-16BA3DE8E1C6}" destId="{A10CB48D-9112-40DF-8CBC-95A02DE366F5}" srcOrd="0" destOrd="0" parTransId="{0FE9DD45-ED0F-4115-9B4D-DDDCB6A024C3}" sibTransId="{B6C6ECF6-A48D-4484-8093-E48B20949A07}"/>
    <dgm:cxn modelId="{1B4C71B6-AE48-4DBA-A704-AAF99C1962F5}" type="presOf" srcId="{4E15F7B5-74EF-4441-9A57-12FACEBE8068}" destId="{B5A6949A-E1A6-4A18-B291-1472C8D199A6}" srcOrd="0" destOrd="0" presId="urn:microsoft.com/office/officeart/2005/8/layout/list1"/>
    <dgm:cxn modelId="{BC9DCBC4-D482-4938-92FF-6B899E6AAAA8}" type="presParOf" srcId="{B2C08FCA-A4DC-4B28-9DFD-6336044A0412}" destId="{0C9A3CC9-44DD-4D63-B2A5-D1FA99D80902}" srcOrd="0" destOrd="0" presId="urn:microsoft.com/office/officeart/2005/8/layout/list1"/>
    <dgm:cxn modelId="{88ACB5AB-06C7-4E8E-BDA7-D0951F1638FE}" type="presParOf" srcId="{0C9A3CC9-44DD-4D63-B2A5-D1FA99D80902}" destId="{80D43E45-9B3D-4E3F-B923-D7BAF48D130C}" srcOrd="0" destOrd="0" presId="urn:microsoft.com/office/officeart/2005/8/layout/list1"/>
    <dgm:cxn modelId="{CA85EAB3-F0AF-43B6-833D-E5DD896124D5}" type="presParOf" srcId="{0C9A3CC9-44DD-4D63-B2A5-D1FA99D80902}" destId="{58787C8E-9349-4BC9-AE65-E4FA3BF2E558}" srcOrd="1" destOrd="0" presId="urn:microsoft.com/office/officeart/2005/8/layout/list1"/>
    <dgm:cxn modelId="{7F06B3E1-7350-4527-A6B5-3CC78FD2308C}" type="presParOf" srcId="{B2C08FCA-A4DC-4B28-9DFD-6336044A0412}" destId="{24D73846-56B5-4810-A7F4-BCD270B4DFAD}" srcOrd="1" destOrd="0" presId="urn:microsoft.com/office/officeart/2005/8/layout/list1"/>
    <dgm:cxn modelId="{D1EC669B-0F8A-4185-8F6C-523CF92FAE01}" type="presParOf" srcId="{B2C08FCA-A4DC-4B28-9DFD-6336044A0412}" destId="{C98D9978-1768-4E28-8CAA-15002428DD3B}" srcOrd="2" destOrd="0" presId="urn:microsoft.com/office/officeart/2005/8/layout/list1"/>
    <dgm:cxn modelId="{0F364B2C-B7C1-468D-A39A-6C4A4A5BC4F4}" type="presParOf" srcId="{B2C08FCA-A4DC-4B28-9DFD-6336044A0412}" destId="{31BB7E0D-839D-48B5-B8C7-6A980DFBA222}" srcOrd="3" destOrd="0" presId="urn:microsoft.com/office/officeart/2005/8/layout/list1"/>
    <dgm:cxn modelId="{9ABD6795-39E4-4D3B-9890-ECBF591DAF2C}" type="presParOf" srcId="{B2C08FCA-A4DC-4B28-9DFD-6336044A0412}" destId="{C2AA22A5-9FE6-47C4-946A-91874F105335}" srcOrd="4" destOrd="0" presId="urn:microsoft.com/office/officeart/2005/8/layout/list1"/>
    <dgm:cxn modelId="{6214DCFA-40EE-468F-95FB-C8256B9E9A7A}" type="presParOf" srcId="{C2AA22A5-9FE6-47C4-946A-91874F105335}" destId="{2DA11753-9306-4F33-B746-FBCE687574C7}" srcOrd="0" destOrd="0" presId="urn:microsoft.com/office/officeart/2005/8/layout/list1"/>
    <dgm:cxn modelId="{46C0B5F3-CCCF-423E-AD8A-E3F392ED7855}" type="presParOf" srcId="{C2AA22A5-9FE6-47C4-946A-91874F105335}" destId="{787B0BAA-C3B4-4DC0-9401-94DB29E09EAF}" srcOrd="1" destOrd="0" presId="urn:microsoft.com/office/officeart/2005/8/layout/list1"/>
    <dgm:cxn modelId="{205C8657-CE68-4F09-8E6B-2FA833D762F0}" type="presParOf" srcId="{B2C08FCA-A4DC-4B28-9DFD-6336044A0412}" destId="{D2284DCA-E8E8-490F-BF19-F049C5BA45B8}" srcOrd="5" destOrd="0" presId="urn:microsoft.com/office/officeart/2005/8/layout/list1"/>
    <dgm:cxn modelId="{F63B6F84-360D-4308-8FC5-D97678ACF26B}" type="presParOf" srcId="{B2C08FCA-A4DC-4B28-9DFD-6336044A0412}" destId="{F5E68B28-745F-4D56-8F0E-83F8B7F2A022}" srcOrd="6" destOrd="0" presId="urn:microsoft.com/office/officeart/2005/8/layout/list1"/>
    <dgm:cxn modelId="{7B54C240-8C9D-49FA-A937-080AFD3C7035}" type="presParOf" srcId="{B2C08FCA-A4DC-4B28-9DFD-6336044A0412}" destId="{42CEC252-3C93-4952-90B9-B3294DBB27CA}" srcOrd="7" destOrd="0" presId="urn:microsoft.com/office/officeart/2005/8/layout/list1"/>
    <dgm:cxn modelId="{4D03F500-B31E-4E0F-BED9-BA896E111590}" type="presParOf" srcId="{B2C08FCA-A4DC-4B28-9DFD-6336044A0412}" destId="{534F3E73-BD8E-4E6F-96B4-9EB7FF55CEA1}" srcOrd="8" destOrd="0" presId="urn:microsoft.com/office/officeart/2005/8/layout/list1"/>
    <dgm:cxn modelId="{393FB927-C8A8-4D55-8105-C5631B045D33}" type="presParOf" srcId="{534F3E73-BD8E-4E6F-96B4-9EB7FF55CEA1}" destId="{B5A6949A-E1A6-4A18-B291-1472C8D199A6}" srcOrd="0" destOrd="0" presId="urn:microsoft.com/office/officeart/2005/8/layout/list1"/>
    <dgm:cxn modelId="{ABD2F8E7-85DC-4DC7-932D-BE54C54CDD23}" type="presParOf" srcId="{534F3E73-BD8E-4E6F-96B4-9EB7FF55CEA1}" destId="{F9652A5B-A016-4613-B57B-EBB9BE22C5C8}" srcOrd="1" destOrd="0" presId="urn:microsoft.com/office/officeart/2005/8/layout/list1"/>
    <dgm:cxn modelId="{3AA8978A-4F98-45C1-80D8-91725A0A06C4}" type="presParOf" srcId="{B2C08FCA-A4DC-4B28-9DFD-6336044A0412}" destId="{FBC3B490-0C1A-4320-8F03-64F6FEF0CA12}" srcOrd="9" destOrd="0" presId="urn:microsoft.com/office/officeart/2005/8/layout/list1"/>
    <dgm:cxn modelId="{D495EEA8-ADAD-4F33-BF09-B3961FD69E52}" type="presParOf" srcId="{B2C08FCA-A4DC-4B28-9DFD-6336044A0412}" destId="{19753185-A4EC-4480-9304-59683D2C64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0F2E7-CEAD-4A58-8867-CADDEBAF40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0ADA10-2108-4F69-B55B-53E8B3B6E6B2}">
      <dgm:prSet phldrT="[Testo]" custT="1"/>
      <dgm:spPr/>
      <dgm:t>
        <a:bodyPr/>
        <a:lstStyle/>
        <a:p>
          <a:r>
            <a:rPr lang="it-IT" sz="3600" b="1" dirty="0" smtClean="0"/>
            <a:t>TIPI </a:t>
          </a:r>
          <a:r>
            <a:rPr lang="it-IT" sz="3600" b="1" dirty="0" err="1" smtClean="0"/>
            <a:t>DI</a:t>
          </a:r>
          <a:r>
            <a:rPr lang="it-IT" sz="3600" b="1" dirty="0" smtClean="0"/>
            <a:t> INTERDIZIONE: 1) GIUDIZIALE </a:t>
          </a:r>
          <a:endParaRPr lang="it-IT" sz="3600" dirty="0"/>
        </a:p>
      </dgm:t>
    </dgm:pt>
    <dgm:pt modelId="{7D879808-0BA1-46E0-87D4-AA4145D9BE44}" type="parTrans" cxnId="{0211A699-178D-439F-AFEB-DB7DD07E6628}">
      <dgm:prSet/>
      <dgm:spPr/>
      <dgm:t>
        <a:bodyPr/>
        <a:lstStyle/>
        <a:p>
          <a:endParaRPr lang="it-IT"/>
        </a:p>
      </dgm:t>
    </dgm:pt>
    <dgm:pt modelId="{A67AC467-32BD-48BE-ACE8-9B4FFB599791}" type="sibTrans" cxnId="{0211A699-178D-439F-AFEB-DB7DD07E6628}">
      <dgm:prSet/>
      <dgm:spPr/>
      <dgm:t>
        <a:bodyPr/>
        <a:lstStyle/>
        <a:p>
          <a:endParaRPr lang="it-IT"/>
        </a:p>
      </dgm:t>
    </dgm:pt>
    <dgm:pt modelId="{4FDFA765-6F0B-4937-985D-E96423C729A6}">
      <dgm:prSet phldrT="[Testo]" custT="1"/>
      <dgm:spPr/>
      <dgm:t>
        <a:bodyPr/>
        <a:lstStyle/>
        <a:p>
          <a:r>
            <a:rPr lang="it-IT" sz="2000" dirty="0" smtClean="0"/>
            <a:t>sentenza del giudice che toglie la capacità di agire a un maggiorenne incapace di intendere e di volere per gravi malattie mentali; serve per tutelarlo dal rischio di compiere atti dannosi per sé stesso  </a:t>
          </a:r>
          <a:endParaRPr lang="it-IT" sz="2000" b="1" u="sng" dirty="0"/>
        </a:p>
      </dgm:t>
    </dgm:pt>
    <dgm:pt modelId="{14FDF6EB-9615-451B-A0ED-74BBDC853DDA}" type="parTrans" cxnId="{204FC996-7888-4345-B824-108D9B44901F}">
      <dgm:prSet/>
      <dgm:spPr/>
      <dgm:t>
        <a:bodyPr/>
        <a:lstStyle/>
        <a:p>
          <a:endParaRPr lang="it-IT"/>
        </a:p>
      </dgm:t>
    </dgm:pt>
    <dgm:pt modelId="{8B70C6F4-7733-4867-B9CC-3535096F8DA4}" type="sibTrans" cxnId="{204FC996-7888-4345-B824-108D9B44901F}">
      <dgm:prSet/>
      <dgm:spPr/>
      <dgm:t>
        <a:bodyPr/>
        <a:lstStyle/>
        <a:p>
          <a:endParaRPr lang="it-IT"/>
        </a:p>
      </dgm:t>
    </dgm:pt>
    <dgm:pt modelId="{33DCBB15-80D4-43B4-BEE7-80877CC60C9D}">
      <dgm:prSet phldrT="[Testo]" custT="1"/>
      <dgm:spPr/>
      <dgm:t>
        <a:bodyPr/>
        <a:lstStyle/>
        <a:p>
          <a:r>
            <a:rPr lang="it-IT" sz="3600" b="1" dirty="0" smtClean="0"/>
            <a:t>TIPI </a:t>
          </a:r>
          <a:r>
            <a:rPr lang="it-IT" sz="3600" b="1" dirty="0" err="1" smtClean="0"/>
            <a:t>DI</a:t>
          </a:r>
          <a:r>
            <a:rPr lang="it-IT" sz="3600" b="1" dirty="0" smtClean="0"/>
            <a:t> INTERDIZIONE: 2) LEGALE </a:t>
          </a:r>
          <a:endParaRPr lang="it-IT" sz="3600" b="1" dirty="0"/>
        </a:p>
      </dgm:t>
    </dgm:pt>
    <dgm:pt modelId="{B0B0E850-8599-4D15-839D-74D065A5F714}" type="parTrans" cxnId="{366186BA-A687-4827-8994-DF803CA336A0}">
      <dgm:prSet/>
      <dgm:spPr/>
      <dgm:t>
        <a:bodyPr/>
        <a:lstStyle/>
        <a:p>
          <a:endParaRPr lang="it-IT"/>
        </a:p>
      </dgm:t>
    </dgm:pt>
    <dgm:pt modelId="{00A645EB-AAA0-4B41-A403-E9E2245A67BE}" type="sibTrans" cxnId="{366186BA-A687-4827-8994-DF803CA336A0}">
      <dgm:prSet/>
      <dgm:spPr/>
      <dgm:t>
        <a:bodyPr/>
        <a:lstStyle/>
        <a:p>
          <a:endParaRPr lang="it-IT"/>
        </a:p>
      </dgm:t>
    </dgm:pt>
    <dgm:pt modelId="{E43D5853-CD25-454D-B5C0-39E98FA704C2}">
      <dgm:prSet phldrT="[Testo]" custT="1"/>
      <dgm:spPr/>
      <dgm:t>
        <a:bodyPr/>
        <a:lstStyle/>
        <a:p>
          <a:r>
            <a:rPr lang="it-IT" sz="2000" dirty="0" smtClean="0"/>
            <a:t>sanzione penale aggiuntiva per chi viene condannato a più di 5 anni di carcere per determinati reati, non serve per tutelare l’incapace ma per punirlo ulteriormente e impedirgli di usare le sue ricchezze.</a:t>
          </a:r>
          <a:endParaRPr lang="it-IT" sz="2000" dirty="0"/>
        </a:p>
      </dgm:t>
    </dgm:pt>
    <dgm:pt modelId="{FE1D6784-F7FB-4A04-9576-880CB5BCEFAF}" type="parTrans" cxnId="{6E6BCCCB-7A9E-4FD2-B0E1-F6B2B3DBC95A}">
      <dgm:prSet/>
      <dgm:spPr/>
      <dgm:t>
        <a:bodyPr/>
        <a:lstStyle/>
        <a:p>
          <a:endParaRPr lang="it-IT"/>
        </a:p>
      </dgm:t>
    </dgm:pt>
    <dgm:pt modelId="{0C012A72-21CD-46CB-B37A-076FD0E7302C}" type="sibTrans" cxnId="{6E6BCCCB-7A9E-4FD2-B0E1-F6B2B3DBC95A}">
      <dgm:prSet/>
      <dgm:spPr/>
      <dgm:t>
        <a:bodyPr/>
        <a:lstStyle/>
        <a:p>
          <a:endParaRPr lang="it-IT"/>
        </a:p>
      </dgm:t>
    </dgm:pt>
    <dgm:pt modelId="{4EDD4E20-C033-485B-8A3D-C4A87746F4AB}" type="pres">
      <dgm:prSet presAssocID="{1B90F2E7-CEAD-4A58-8867-CADDEBAF4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6B4198-D485-41C4-989E-A3D402385661}" type="pres">
      <dgm:prSet presAssocID="{AA0ADA10-2108-4F69-B55B-53E8B3B6E6B2}" presName="parentText" presStyleLbl="node1" presStyleIdx="0" presStyleCnt="2" custLinFactY="-419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6979-636B-417E-92A6-2A6D5FA2F4FE}" type="pres">
      <dgm:prSet presAssocID="{AA0ADA10-2108-4F69-B55B-53E8B3B6E6B2}" presName="childText" presStyleLbl="revTx" presStyleIdx="0" presStyleCnt="2" custScaleY="101621" custLinFactNeighborY="-37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08F614-58F3-4075-8A06-DD2274DF5068}" type="pres">
      <dgm:prSet presAssocID="{33DCBB15-80D4-43B4-BEE7-80877CC60C9D}" presName="parentText" presStyleLbl="node1" presStyleIdx="1" presStyleCnt="2" custScaleY="75091" custLinFactNeighborY="91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B486DC-FDD6-4BD2-893A-B8E5FB99B5B6}" type="pres">
      <dgm:prSet presAssocID="{33DCBB15-80D4-43B4-BEE7-80877CC60C9D}" presName="childText" presStyleLbl="revTx" presStyleIdx="1" presStyleCnt="2" custScaleY="79416" custLinFactNeighborY="187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93B295-C206-4CD2-A8E8-E5A5E310F8F6}" type="presOf" srcId="{33DCBB15-80D4-43B4-BEE7-80877CC60C9D}" destId="{3608F614-58F3-4075-8A06-DD2274DF5068}" srcOrd="0" destOrd="0" presId="urn:microsoft.com/office/officeart/2005/8/layout/vList2"/>
    <dgm:cxn modelId="{204FC996-7888-4345-B824-108D9B44901F}" srcId="{AA0ADA10-2108-4F69-B55B-53E8B3B6E6B2}" destId="{4FDFA765-6F0B-4937-985D-E96423C729A6}" srcOrd="0" destOrd="0" parTransId="{14FDF6EB-9615-451B-A0ED-74BBDC853DDA}" sibTransId="{8B70C6F4-7733-4867-B9CC-3535096F8DA4}"/>
    <dgm:cxn modelId="{0211A699-178D-439F-AFEB-DB7DD07E6628}" srcId="{1B90F2E7-CEAD-4A58-8867-CADDEBAF40AF}" destId="{AA0ADA10-2108-4F69-B55B-53E8B3B6E6B2}" srcOrd="0" destOrd="0" parTransId="{7D879808-0BA1-46E0-87D4-AA4145D9BE44}" sibTransId="{A67AC467-32BD-48BE-ACE8-9B4FFB599791}"/>
    <dgm:cxn modelId="{6CFBB77E-9847-4EEF-9601-502E040F71DB}" type="presOf" srcId="{4FDFA765-6F0B-4937-985D-E96423C729A6}" destId="{59FE6979-636B-417E-92A6-2A6D5FA2F4FE}" srcOrd="0" destOrd="0" presId="urn:microsoft.com/office/officeart/2005/8/layout/vList2"/>
    <dgm:cxn modelId="{5D72A0B2-6D20-4593-8880-E44F6AA760AC}" type="presOf" srcId="{AA0ADA10-2108-4F69-B55B-53E8B3B6E6B2}" destId="{D66B4198-D485-41C4-989E-A3D402385661}" srcOrd="0" destOrd="0" presId="urn:microsoft.com/office/officeart/2005/8/layout/vList2"/>
    <dgm:cxn modelId="{6E6BCCCB-7A9E-4FD2-B0E1-F6B2B3DBC95A}" srcId="{33DCBB15-80D4-43B4-BEE7-80877CC60C9D}" destId="{E43D5853-CD25-454D-B5C0-39E98FA704C2}" srcOrd="0" destOrd="0" parTransId="{FE1D6784-F7FB-4A04-9576-880CB5BCEFAF}" sibTransId="{0C012A72-21CD-46CB-B37A-076FD0E7302C}"/>
    <dgm:cxn modelId="{8D431BA5-A9FA-4BC2-A97B-296E7AEEECB3}" type="presOf" srcId="{1B90F2E7-CEAD-4A58-8867-CADDEBAF40AF}" destId="{4EDD4E20-C033-485B-8A3D-C4A87746F4AB}" srcOrd="0" destOrd="0" presId="urn:microsoft.com/office/officeart/2005/8/layout/vList2"/>
    <dgm:cxn modelId="{7F1FE6F0-0EBD-44D4-BB2E-AD3883111899}" type="presOf" srcId="{E43D5853-CD25-454D-B5C0-39E98FA704C2}" destId="{39B486DC-FDD6-4BD2-893A-B8E5FB99B5B6}" srcOrd="0" destOrd="0" presId="urn:microsoft.com/office/officeart/2005/8/layout/vList2"/>
    <dgm:cxn modelId="{366186BA-A687-4827-8994-DF803CA336A0}" srcId="{1B90F2E7-CEAD-4A58-8867-CADDEBAF40AF}" destId="{33DCBB15-80D4-43B4-BEE7-80877CC60C9D}" srcOrd="1" destOrd="0" parTransId="{B0B0E850-8599-4D15-839D-74D065A5F714}" sibTransId="{00A645EB-AAA0-4B41-A403-E9E2245A67BE}"/>
    <dgm:cxn modelId="{E42EAACD-F74B-4597-87D3-3D59002B3C88}" type="presParOf" srcId="{4EDD4E20-C033-485B-8A3D-C4A87746F4AB}" destId="{D66B4198-D485-41C4-989E-A3D402385661}" srcOrd="0" destOrd="0" presId="urn:microsoft.com/office/officeart/2005/8/layout/vList2"/>
    <dgm:cxn modelId="{B1CE9576-4607-4AE5-B211-9DF23E42C19B}" type="presParOf" srcId="{4EDD4E20-C033-485B-8A3D-C4A87746F4AB}" destId="{59FE6979-636B-417E-92A6-2A6D5FA2F4FE}" srcOrd="1" destOrd="0" presId="urn:microsoft.com/office/officeart/2005/8/layout/vList2"/>
    <dgm:cxn modelId="{16306767-0DB8-4633-93E9-E6B33B3947FA}" type="presParOf" srcId="{4EDD4E20-C033-485B-8A3D-C4A87746F4AB}" destId="{3608F614-58F3-4075-8A06-DD2274DF5068}" srcOrd="2" destOrd="0" presId="urn:microsoft.com/office/officeart/2005/8/layout/vList2"/>
    <dgm:cxn modelId="{94E60D53-3FD7-4949-9697-8727054EF6F0}" type="presParOf" srcId="{4EDD4E20-C033-485B-8A3D-C4A87746F4AB}" destId="{39B486DC-FDD6-4BD2-893A-B8E5FB99B5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36DF3-FF6A-427B-B694-68AA4D00E3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2AB2E6-47AF-4BCF-97D7-16BA3DE8E1C6}">
      <dgm:prSet phldrT="[Testo]" custT="1"/>
      <dgm:spPr/>
      <dgm:t>
        <a:bodyPr/>
        <a:lstStyle/>
        <a:p>
          <a:r>
            <a:rPr lang="it-IT" sz="2800" b="1" dirty="0" smtClean="0"/>
            <a:t>INCAPACITÀ RELATIVA  </a:t>
          </a:r>
          <a:endParaRPr lang="it-IT" sz="2800" b="1" dirty="0"/>
        </a:p>
      </dgm:t>
    </dgm:pt>
    <dgm:pt modelId="{52956F7C-F271-475B-A8A1-26CDA532C318}" type="parTrans" cxnId="{6EA084F4-478E-464F-B2F4-6586663FED09}">
      <dgm:prSet/>
      <dgm:spPr/>
      <dgm:t>
        <a:bodyPr/>
        <a:lstStyle/>
        <a:p>
          <a:endParaRPr lang="it-IT"/>
        </a:p>
      </dgm:t>
    </dgm:pt>
    <dgm:pt modelId="{9E465253-EC40-4574-AECD-00A15AFA90CB}" type="sibTrans" cxnId="{6EA084F4-478E-464F-B2F4-6586663FED09}">
      <dgm:prSet/>
      <dgm:spPr/>
      <dgm:t>
        <a:bodyPr/>
        <a:lstStyle/>
        <a:p>
          <a:endParaRPr lang="it-IT"/>
        </a:p>
      </dgm:t>
    </dgm:pt>
    <dgm:pt modelId="{451C2979-B341-4E81-B4DC-084B051E8701}">
      <dgm:prSet phldrT="[Testo]" custT="1"/>
      <dgm:spPr/>
      <dgm:t>
        <a:bodyPr/>
        <a:lstStyle/>
        <a:p>
          <a:r>
            <a:rPr lang="it-IT" sz="2800" dirty="0" smtClean="0"/>
            <a:t>1) EMANCIPAZIONE</a:t>
          </a:r>
          <a:endParaRPr lang="it-IT" sz="2800" dirty="0"/>
        </a:p>
      </dgm:t>
    </dgm:pt>
    <dgm:pt modelId="{6A177541-A2FA-4799-8051-344F367356EB}" type="parTrans" cxnId="{3CF38086-2248-48C1-A8F6-BE2F3CBF538F}">
      <dgm:prSet/>
      <dgm:spPr/>
      <dgm:t>
        <a:bodyPr/>
        <a:lstStyle/>
        <a:p>
          <a:endParaRPr lang="it-IT"/>
        </a:p>
      </dgm:t>
    </dgm:pt>
    <dgm:pt modelId="{E7866017-E84F-4A34-B9A4-F7E89CBE1886}" type="sibTrans" cxnId="{3CF38086-2248-48C1-A8F6-BE2F3CBF538F}">
      <dgm:prSet/>
      <dgm:spPr/>
      <dgm:t>
        <a:bodyPr/>
        <a:lstStyle/>
        <a:p>
          <a:endParaRPr lang="it-IT"/>
        </a:p>
      </dgm:t>
    </dgm:pt>
    <dgm:pt modelId="{4E15F7B5-74EF-4441-9A57-12FACEBE8068}">
      <dgm:prSet phldrT="[Testo]" custT="1"/>
      <dgm:spPr/>
      <dgm:t>
        <a:bodyPr/>
        <a:lstStyle/>
        <a:p>
          <a:r>
            <a:rPr lang="it-IT" sz="2800" b="0" dirty="0" smtClean="0"/>
            <a:t>2) INABILITAZIONE </a:t>
          </a:r>
          <a:endParaRPr lang="it-IT" sz="2800" b="0" dirty="0"/>
        </a:p>
      </dgm:t>
    </dgm:pt>
    <dgm:pt modelId="{A0FF798E-4EC6-4EC7-873E-5330E4744E07}" type="parTrans" cxnId="{652289B2-A5E3-4620-8A4C-16E3BB9E1887}">
      <dgm:prSet/>
      <dgm:spPr/>
      <dgm:t>
        <a:bodyPr/>
        <a:lstStyle/>
        <a:p>
          <a:endParaRPr lang="it-IT"/>
        </a:p>
      </dgm:t>
    </dgm:pt>
    <dgm:pt modelId="{E114EACC-A02F-47AA-91CC-22712964B503}" type="sibTrans" cxnId="{652289B2-A5E3-4620-8A4C-16E3BB9E1887}">
      <dgm:prSet/>
      <dgm:spPr/>
      <dgm:t>
        <a:bodyPr/>
        <a:lstStyle/>
        <a:p>
          <a:endParaRPr lang="it-IT"/>
        </a:p>
      </dgm:t>
    </dgm:pt>
    <dgm:pt modelId="{A10CB48D-9112-40DF-8CBC-95A02DE366F5}">
      <dgm:prSet custT="1"/>
      <dgm:spPr/>
      <dgm:t>
        <a:bodyPr lIns="108000" rIns="0"/>
        <a:lstStyle/>
        <a:p>
          <a:r>
            <a:rPr lang="it-IT" sz="2000" dirty="0" smtClean="0"/>
            <a:t>È dovuta a due cause:  </a:t>
          </a:r>
          <a:r>
            <a:rPr lang="it-IT" sz="2000" u="sng" dirty="0" smtClean="0"/>
            <a:t>emancipazione</a:t>
          </a:r>
          <a:r>
            <a:rPr lang="it-IT" sz="2000" dirty="0" smtClean="0"/>
            <a:t>;  </a:t>
          </a:r>
          <a:r>
            <a:rPr lang="it-IT" sz="2000" u="sng" dirty="0" smtClean="0"/>
            <a:t>ridotta capacità di intendere e di volere &gt;&gt; INABILITAZIONE   </a:t>
          </a:r>
          <a:endParaRPr lang="it-IT" sz="2000" u="sng" dirty="0"/>
        </a:p>
      </dgm:t>
    </dgm:pt>
    <dgm:pt modelId="{0FE9DD45-ED0F-4115-9B4D-DDDCB6A024C3}" type="parTrans" cxnId="{44CFB5AB-9162-492C-9600-59D04D1E04C0}">
      <dgm:prSet/>
      <dgm:spPr/>
      <dgm:t>
        <a:bodyPr/>
        <a:lstStyle/>
        <a:p>
          <a:endParaRPr lang="it-IT"/>
        </a:p>
      </dgm:t>
    </dgm:pt>
    <dgm:pt modelId="{B6C6ECF6-A48D-4484-8093-E48B20949A07}" type="sibTrans" cxnId="{44CFB5AB-9162-492C-9600-59D04D1E04C0}">
      <dgm:prSet/>
      <dgm:spPr/>
      <dgm:t>
        <a:bodyPr/>
        <a:lstStyle/>
        <a:p>
          <a:endParaRPr lang="it-IT"/>
        </a:p>
      </dgm:t>
    </dgm:pt>
    <dgm:pt modelId="{F01A4BE2-2AB5-45DB-BBDB-8301043A17E1}">
      <dgm:prSet custT="1"/>
      <dgm:spPr/>
      <dgm:t>
        <a:bodyPr lIns="108000" rIns="108000"/>
        <a:lstStyle/>
        <a:p>
          <a:r>
            <a:rPr lang="it-IT" sz="2000" dirty="0" smtClean="0"/>
            <a:t>È la condizione del minorenne ( “</a:t>
          </a:r>
          <a:r>
            <a:rPr lang="it-IT" sz="2000" u="sng" dirty="0" smtClean="0"/>
            <a:t>minore emancipato</a:t>
          </a:r>
          <a:r>
            <a:rPr lang="it-IT" sz="2000" dirty="0" smtClean="0"/>
            <a:t>”: età minima </a:t>
          </a:r>
          <a:r>
            <a:rPr lang="it-IT" sz="2000" u="sng" dirty="0" smtClean="0"/>
            <a:t>16 anni</a:t>
          </a:r>
          <a:r>
            <a:rPr lang="it-IT" sz="2000" dirty="0" smtClean="0"/>
            <a:t>) che ottiene per gravi motivi il permesso del Tribunale a </a:t>
          </a:r>
          <a:r>
            <a:rPr lang="it-IT" sz="2000" u="sng" dirty="0" smtClean="0"/>
            <a:t>SPOSARSI</a:t>
          </a:r>
          <a:endParaRPr lang="it-IT" sz="2000" u="sng" dirty="0"/>
        </a:p>
      </dgm:t>
    </dgm:pt>
    <dgm:pt modelId="{0656591F-EBD7-4C42-9E58-8281D658255F}" type="parTrans" cxnId="{FBC53F72-6B9F-4C92-9C21-1FAA435326BA}">
      <dgm:prSet/>
      <dgm:spPr/>
      <dgm:t>
        <a:bodyPr/>
        <a:lstStyle/>
        <a:p>
          <a:endParaRPr lang="it-IT"/>
        </a:p>
      </dgm:t>
    </dgm:pt>
    <dgm:pt modelId="{FFFD5289-536A-4219-8632-F71EF5105523}" type="sibTrans" cxnId="{FBC53F72-6B9F-4C92-9C21-1FAA435326BA}">
      <dgm:prSet/>
      <dgm:spPr/>
      <dgm:t>
        <a:bodyPr/>
        <a:lstStyle/>
        <a:p>
          <a:endParaRPr lang="it-IT"/>
        </a:p>
      </dgm:t>
    </dgm:pt>
    <dgm:pt modelId="{08CF34EF-D117-4216-9902-1BFC9DD9C776}">
      <dgm:prSet custT="1"/>
      <dgm:spPr/>
      <dgm:t>
        <a:bodyPr lIns="72000" rIns="432000"/>
        <a:lstStyle/>
        <a:p>
          <a:r>
            <a:rPr lang="it-IT" sz="2000" dirty="0" smtClean="0"/>
            <a:t>sentenza del giudice che toglie solo in parte la capacità di agire a un maggiorenne per malattie mentali non gravi, abuso abituale di alcool o stupefacenti, “prodigalità” (uso sconsiderato dei soldi)</a:t>
          </a:r>
          <a:endParaRPr lang="it-IT" sz="2000" dirty="0"/>
        </a:p>
      </dgm:t>
    </dgm:pt>
    <dgm:pt modelId="{FF2649B8-0434-4CA3-AF06-F2577BA1A9DD}" type="parTrans" cxnId="{9ECF62D2-F10E-4D72-93CB-FAD4E1119D44}">
      <dgm:prSet/>
      <dgm:spPr/>
      <dgm:t>
        <a:bodyPr/>
        <a:lstStyle/>
        <a:p>
          <a:endParaRPr lang="it-IT"/>
        </a:p>
      </dgm:t>
    </dgm:pt>
    <dgm:pt modelId="{6564FD07-EE01-48BE-9CEF-035EB7056A08}" type="sibTrans" cxnId="{9ECF62D2-F10E-4D72-93CB-FAD4E1119D44}">
      <dgm:prSet/>
      <dgm:spPr/>
      <dgm:t>
        <a:bodyPr/>
        <a:lstStyle/>
        <a:p>
          <a:endParaRPr lang="it-IT"/>
        </a:p>
      </dgm:t>
    </dgm:pt>
    <dgm:pt modelId="{B2C08FCA-A4DC-4B28-9DFD-6336044A0412}" type="pres">
      <dgm:prSet presAssocID="{FE636DF3-FF6A-427B-B694-68AA4D00E3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9A3CC9-44DD-4D63-B2A5-D1FA99D80902}" type="pres">
      <dgm:prSet presAssocID="{192AB2E6-47AF-4BCF-97D7-16BA3DE8E1C6}" presName="parentLin" presStyleCnt="0"/>
      <dgm:spPr/>
    </dgm:pt>
    <dgm:pt modelId="{80D43E45-9B3D-4E3F-B923-D7BAF48D130C}" type="pres">
      <dgm:prSet presAssocID="{192AB2E6-47AF-4BCF-97D7-16BA3DE8E1C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8787C8E-9349-4BC9-AE65-E4FA3BF2E558}" type="pres">
      <dgm:prSet presAssocID="{192AB2E6-47AF-4BCF-97D7-16BA3DE8E1C6}" presName="parentText" presStyleLbl="node1" presStyleIdx="0" presStyleCnt="3" custScaleX="132043" custScaleY="115969" custLinFactNeighborX="-25233" custLinFactNeighborY="-6464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D73846-56B5-4810-A7F4-BCD270B4DFAD}" type="pres">
      <dgm:prSet presAssocID="{192AB2E6-47AF-4BCF-97D7-16BA3DE8E1C6}" presName="negativeSpace" presStyleCnt="0"/>
      <dgm:spPr/>
    </dgm:pt>
    <dgm:pt modelId="{C98D9978-1768-4E28-8CAA-15002428DD3B}" type="pres">
      <dgm:prSet presAssocID="{192AB2E6-47AF-4BCF-97D7-16BA3DE8E1C6}" presName="childText" presStyleLbl="conFgAcc1" presStyleIdx="0" presStyleCnt="3" custLinFactNeighborY="447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BB7E0D-839D-48B5-B8C7-6A980DFBA222}" type="pres">
      <dgm:prSet presAssocID="{9E465253-EC40-4574-AECD-00A15AFA90CB}" presName="spaceBetweenRectangles" presStyleCnt="0"/>
      <dgm:spPr/>
    </dgm:pt>
    <dgm:pt modelId="{C2AA22A5-9FE6-47C4-946A-91874F105335}" type="pres">
      <dgm:prSet presAssocID="{451C2979-B341-4E81-B4DC-084B051E8701}" presName="parentLin" presStyleCnt="0"/>
      <dgm:spPr/>
    </dgm:pt>
    <dgm:pt modelId="{2DA11753-9306-4F33-B746-FBCE687574C7}" type="pres">
      <dgm:prSet presAssocID="{451C2979-B341-4E81-B4DC-084B051E8701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787B0BAA-C3B4-4DC0-9401-94DB29E09EAF}" type="pres">
      <dgm:prSet presAssocID="{451C2979-B341-4E81-B4DC-084B051E8701}" presName="parentText" presStyleLbl="node1" presStyleIdx="1" presStyleCnt="3" custScaleX="134980" custScaleY="75120" custLinFactNeighborX="-25234" custLinFactNeighborY="-275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284DCA-E8E8-490F-BF19-F049C5BA45B8}" type="pres">
      <dgm:prSet presAssocID="{451C2979-B341-4E81-B4DC-084B051E8701}" presName="negativeSpace" presStyleCnt="0"/>
      <dgm:spPr/>
    </dgm:pt>
    <dgm:pt modelId="{F5E68B28-745F-4D56-8F0E-83F8B7F2A022}" type="pres">
      <dgm:prSet presAssocID="{451C2979-B341-4E81-B4DC-084B051E8701}" presName="childText" presStyleLbl="conFgAcc1" presStyleIdx="1" presStyleCnt="3" custLinFactNeighborY="-943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CEC252-3C93-4952-90B9-B3294DBB27CA}" type="pres">
      <dgm:prSet presAssocID="{E7866017-E84F-4A34-B9A4-F7E89CBE1886}" presName="spaceBetweenRectangles" presStyleCnt="0"/>
      <dgm:spPr/>
    </dgm:pt>
    <dgm:pt modelId="{534F3E73-BD8E-4E6F-96B4-9EB7FF55CEA1}" type="pres">
      <dgm:prSet presAssocID="{4E15F7B5-74EF-4441-9A57-12FACEBE8068}" presName="parentLin" presStyleCnt="0"/>
      <dgm:spPr/>
    </dgm:pt>
    <dgm:pt modelId="{B5A6949A-E1A6-4A18-B291-1472C8D199A6}" type="pres">
      <dgm:prSet presAssocID="{4E15F7B5-74EF-4441-9A57-12FACEBE8068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9652A5B-A016-4613-B57B-EBB9BE22C5C8}" type="pres">
      <dgm:prSet presAssocID="{4E15F7B5-74EF-4441-9A57-12FACEBE8068}" presName="parentText" presStyleLbl="node1" presStyleIdx="2" presStyleCnt="3" custScaleX="142724" custScaleY="92992" custLinFactNeighborX="-41167" custLinFactNeighborY="-862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3B490-0C1A-4320-8F03-64F6FEF0CA12}" type="pres">
      <dgm:prSet presAssocID="{4E15F7B5-74EF-4441-9A57-12FACEBE8068}" presName="negativeSpace" presStyleCnt="0"/>
      <dgm:spPr/>
    </dgm:pt>
    <dgm:pt modelId="{19753185-A4EC-4480-9304-59683D2C646A}" type="pres">
      <dgm:prSet presAssocID="{4E15F7B5-74EF-4441-9A57-12FACEBE8068}" presName="childText" presStyleLbl="conFgAcc1" presStyleIdx="2" presStyleCnt="3" custScaleY="103287" custLinFactNeighborY="-109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339AE4-65ED-47FB-B241-C9D3F09BF5CF}" type="presOf" srcId="{192AB2E6-47AF-4BCF-97D7-16BA3DE8E1C6}" destId="{58787C8E-9349-4BC9-AE65-E4FA3BF2E558}" srcOrd="1" destOrd="0" presId="urn:microsoft.com/office/officeart/2005/8/layout/list1"/>
    <dgm:cxn modelId="{90D8D5A7-05F4-4B2D-9DBF-4089B7511F58}" type="presOf" srcId="{451C2979-B341-4E81-B4DC-084B051E8701}" destId="{787B0BAA-C3B4-4DC0-9401-94DB29E09EAF}" srcOrd="1" destOrd="0" presId="urn:microsoft.com/office/officeart/2005/8/layout/list1"/>
    <dgm:cxn modelId="{8ED3C671-9084-4CD2-B150-0646AA054044}" type="presOf" srcId="{451C2979-B341-4E81-B4DC-084B051E8701}" destId="{2DA11753-9306-4F33-B746-FBCE687574C7}" srcOrd="0" destOrd="0" presId="urn:microsoft.com/office/officeart/2005/8/layout/list1"/>
    <dgm:cxn modelId="{652289B2-A5E3-4620-8A4C-16E3BB9E1887}" srcId="{FE636DF3-FF6A-427B-B694-68AA4D00E31F}" destId="{4E15F7B5-74EF-4441-9A57-12FACEBE8068}" srcOrd="2" destOrd="0" parTransId="{A0FF798E-4EC6-4EC7-873E-5330E4744E07}" sibTransId="{E114EACC-A02F-47AA-91CC-22712964B503}"/>
    <dgm:cxn modelId="{B088C3D5-0A72-4F20-921C-482E346A710D}" type="presOf" srcId="{4E15F7B5-74EF-4441-9A57-12FACEBE8068}" destId="{F9652A5B-A016-4613-B57B-EBB9BE22C5C8}" srcOrd="1" destOrd="0" presId="urn:microsoft.com/office/officeart/2005/8/layout/list1"/>
    <dgm:cxn modelId="{857DDE33-FC0D-4387-8E28-70A38630164D}" type="presOf" srcId="{08CF34EF-D117-4216-9902-1BFC9DD9C776}" destId="{19753185-A4EC-4480-9304-59683D2C646A}" srcOrd="0" destOrd="0" presId="urn:microsoft.com/office/officeart/2005/8/layout/list1"/>
    <dgm:cxn modelId="{6EA084F4-478E-464F-B2F4-6586663FED09}" srcId="{FE636DF3-FF6A-427B-B694-68AA4D00E31F}" destId="{192AB2E6-47AF-4BCF-97D7-16BA3DE8E1C6}" srcOrd="0" destOrd="0" parTransId="{52956F7C-F271-475B-A8A1-26CDA532C318}" sibTransId="{9E465253-EC40-4574-AECD-00A15AFA90CB}"/>
    <dgm:cxn modelId="{180C82D0-1C27-4C65-9B50-D68BC3DC7EDE}" type="presOf" srcId="{F01A4BE2-2AB5-45DB-BBDB-8301043A17E1}" destId="{F5E68B28-745F-4D56-8F0E-83F8B7F2A022}" srcOrd="0" destOrd="0" presId="urn:microsoft.com/office/officeart/2005/8/layout/list1"/>
    <dgm:cxn modelId="{8889A527-1443-419C-B82A-4B9D42853B26}" type="presOf" srcId="{A10CB48D-9112-40DF-8CBC-95A02DE366F5}" destId="{C98D9978-1768-4E28-8CAA-15002428DD3B}" srcOrd="0" destOrd="0" presId="urn:microsoft.com/office/officeart/2005/8/layout/list1"/>
    <dgm:cxn modelId="{9ECF62D2-F10E-4D72-93CB-FAD4E1119D44}" srcId="{4E15F7B5-74EF-4441-9A57-12FACEBE8068}" destId="{08CF34EF-D117-4216-9902-1BFC9DD9C776}" srcOrd="0" destOrd="0" parTransId="{FF2649B8-0434-4CA3-AF06-F2577BA1A9DD}" sibTransId="{6564FD07-EE01-48BE-9CEF-035EB7056A08}"/>
    <dgm:cxn modelId="{3CF38086-2248-48C1-A8F6-BE2F3CBF538F}" srcId="{FE636DF3-FF6A-427B-B694-68AA4D00E31F}" destId="{451C2979-B341-4E81-B4DC-084B051E8701}" srcOrd="1" destOrd="0" parTransId="{6A177541-A2FA-4799-8051-344F367356EB}" sibTransId="{E7866017-E84F-4A34-B9A4-F7E89CBE1886}"/>
    <dgm:cxn modelId="{FBC53F72-6B9F-4C92-9C21-1FAA435326BA}" srcId="{451C2979-B341-4E81-B4DC-084B051E8701}" destId="{F01A4BE2-2AB5-45DB-BBDB-8301043A17E1}" srcOrd="0" destOrd="0" parTransId="{0656591F-EBD7-4C42-9E58-8281D658255F}" sibTransId="{FFFD5289-536A-4219-8632-F71EF5105523}"/>
    <dgm:cxn modelId="{44CFB5AB-9162-492C-9600-59D04D1E04C0}" srcId="{192AB2E6-47AF-4BCF-97D7-16BA3DE8E1C6}" destId="{A10CB48D-9112-40DF-8CBC-95A02DE366F5}" srcOrd="0" destOrd="0" parTransId="{0FE9DD45-ED0F-4115-9B4D-DDDCB6A024C3}" sibTransId="{B6C6ECF6-A48D-4484-8093-E48B20949A07}"/>
    <dgm:cxn modelId="{BA8B0F15-623D-434C-861B-38748EA56B4C}" type="presOf" srcId="{FE636DF3-FF6A-427B-B694-68AA4D00E31F}" destId="{B2C08FCA-A4DC-4B28-9DFD-6336044A0412}" srcOrd="0" destOrd="0" presId="urn:microsoft.com/office/officeart/2005/8/layout/list1"/>
    <dgm:cxn modelId="{C4A31E90-EC2F-4B20-9ABD-973BF6AB555F}" type="presOf" srcId="{192AB2E6-47AF-4BCF-97D7-16BA3DE8E1C6}" destId="{80D43E45-9B3D-4E3F-B923-D7BAF48D130C}" srcOrd="0" destOrd="0" presId="urn:microsoft.com/office/officeart/2005/8/layout/list1"/>
    <dgm:cxn modelId="{1DBD4F0F-0E82-45D9-97B9-4CC8C2CB41D6}" type="presOf" srcId="{4E15F7B5-74EF-4441-9A57-12FACEBE8068}" destId="{B5A6949A-E1A6-4A18-B291-1472C8D199A6}" srcOrd="0" destOrd="0" presId="urn:microsoft.com/office/officeart/2005/8/layout/list1"/>
    <dgm:cxn modelId="{D7D69E34-030F-4C34-9D22-4C79A62F1AF5}" type="presParOf" srcId="{B2C08FCA-A4DC-4B28-9DFD-6336044A0412}" destId="{0C9A3CC9-44DD-4D63-B2A5-D1FA99D80902}" srcOrd="0" destOrd="0" presId="urn:microsoft.com/office/officeart/2005/8/layout/list1"/>
    <dgm:cxn modelId="{20165362-B4DF-41E6-96CE-75B480C7C1B8}" type="presParOf" srcId="{0C9A3CC9-44DD-4D63-B2A5-D1FA99D80902}" destId="{80D43E45-9B3D-4E3F-B923-D7BAF48D130C}" srcOrd="0" destOrd="0" presId="urn:microsoft.com/office/officeart/2005/8/layout/list1"/>
    <dgm:cxn modelId="{D264FA4E-D8EB-47EE-A537-58137D6078EF}" type="presParOf" srcId="{0C9A3CC9-44DD-4D63-B2A5-D1FA99D80902}" destId="{58787C8E-9349-4BC9-AE65-E4FA3BF2E558}" srcOrd="1" destOrd="0" presId="urn:microsoft.com/office/officeart/2005/8/layout/list1"/>
    <dgm:cxn modelId="{06AC6FD8-5FAC-4066-A9A1-A66554CA0556}" type="presParOf" srcId="{B2C08FCA-A4DC-4B28-9DFD-6336044A0412}" destId="{24D73846-56B5-4810-A7F4-BCD270B4DFAD}" srcOrd="1" destOrd="0" presId="urn:microsoft.com/office/officeart/2005/8/layout/list1"/>
    <dgm:cxn modelId="{8571B30A-0C4A-4D8A-8A54-4B110D29F77B}" type="presParOf" srcId="{B2C08FCA-A4DC-4B28-9DFD-6336044A0412}" destId="{C98D9978-1768-4E28-8CAA-15002428DD3B}" srcOrd="2" destOrd="0" presId="urn:microsoft.com/office/officeart/2005/8/layout/list1"/>
    <dgm:cxn modelId="{FEB9FDBA-6E51-4CBC-91D2-9C7201E04779}" type="presParOf" srcId="{B2C08FCA-A4DC-4B28-9DFD-6336044A0412}" destId="{31BB7E0D-839D-48B5-B8C7-6A980DFBA222}" srcOrd="3" destOrd="0" presId="urn:microsoft.com/office/officeart/2005/8/layout/list1"/>
    <dgm:cxn modelId="{D3CD66A3-02CE-4A4E-9AC4-BFC0D139B744}" type="presParOf" srcId="{B2C08FCA-A4DC-4B28-9DFD-6336044A0412}" destId="{C2AA22A5-9FE6-47C4-946A-91874F105335}" srcOrd="4" destOrd="0" presId="urn:microsoft.com/office/officeart/2005/8/layout/list1"/>
    <dgm:cxn modelId="{28FE5E55-986F-4777-898B-3C2D3E073782}" type="presParOf" srcId="{C2AA22A5-9FE6-47C4-946A-91874F105335}" destId="{2DA11753-9306-4F33-B746-FBCE687574C7}" srcOrd="0" destOrd="0" presId="urn:microsoft.com/office/officeart/2005/8/layout/list1"/>
    <dgm:cxn modelId="{924221F3-C761-4791-81FF-7A3537502FED}" type="presParOf" srcId="{C2AA22A5-9FE6-47C4-946A-91874F105335}" destId="{787B0BAA-C3B4-4DC0-9401-94DB29E09EAF}" srcOrd="1" destOrd="0" presId="urn:microsoft.com/office/officeart/2005/8/layout/list1"/>
    <dgm:cxn modelId="{991A3D5F-6DDD-4E4F-BE47-0C71B650420D}" type="presParOf" srcId="{B2C08FCA-A4DC-4B28-9DFD-6336044A0412}" destId="{D2284DCA-E8E8-490F-BF19-F049C5BA45B8}" srcOrd="5" destOrd="0" presId="urn:microsoft.com/office/officeart/2005/8/layout/list1"/>
    <dgm:cxn modelId="{525009E9-81B9-4CB2-A5BC-8DE31900582B}" type="presParOf" srcId="{B2C08FCA-A4DC-4B28-9DFD-6336044A0412}" destId="{F5E68B28-745F-4D56-8F0E-83F8B7F2A022}" srcOrd="6" destOrd="0" presId="urn:microsoft.com/office/officeart/2005/8/layout/list1"/>
    <dgm:cxn modelId="{EC9C6B22-321A-4D25-B928-5513C085A0D9}" type="presParOf" srcId="{B2C08FCA-A4DC-4B28-9DFD-6336044A0412}" destId="{42CEC252-3C93-4952-90B9-B3294DBB27CA}" srcOrd="7" destOrd="0" presId="urn:microsoft.com/office/officeart/2005/8/layout/list1"/>
    <dgm:cxn modelId="{C5C6C038-0AE6-4A8C-AF8B-F0755B0C261E}" type="presParOf" srcId="{B2C08FCA-A4DC-4B28-9DFD-6336044A0412}" destId="{534F3E73-BD8E-4E6F-96B4-9EB7FF55CEA1}" srcOrd="8" destOrd="0" presId="urn:microsoft.com/office/officeart/2005/8/layout/list1"/>
    <dgm:cxn modelId="{71223EE8-F0CA-4222-B8E2-9F62E5659F76}" type="presParOf" srcId="{534F3E73-BD8E-4E6F-96B4-9EB7FF55CEA1}" destId="{B5A6949A-E1A6-4A18-B291-1472C8D199A6}" srcOrd="0" destOrd="0" presId="urn:microsoft.com/office/officeart/2005/8/layout/list1"/>
    <dgm:cxn modelId="{963C2295-994C-4BFF-BB76-71E082C07586}" type="presParOf" srcId="{534F3E73-BD8E-4E6F-96B4-9EB7FF55CEA1}" destId="{F9652A5B-A016-4613-B57B-EBB9BE22C5C8}" srcOrd="1" destOrd="0" presId="urn:microsoft.com/office/officeart/2005/8/layout/list1"/>
    <dgm:cxn modelId="{A1600511-5C31-496B-A813-1EE201B7FA50}" type="presParOf" srcId="{B2C08FCA-A4DC-4B28-9DFD-6336044A0412}" destId="{FBC3B490-0C1A-4320-8F03-64F6FEF0CA12}" srcOrd="9" destOrd="0" presId="urn:microsoft.com/office/officeart/2005/8/layout/list1"/>
    <dgm:cxn modelId="{07487A9F-AD6F-4008-B951-1F263FF07617}" type="presParOf" srcId="{B2C08FCA-A4DC-4B28-9DFD-6336044A0412}" destId="{19753185-A4EC-4480-9304-59683D2C64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EAFDF2-06D7-45F2-B138-217BB38747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4559F1-F57F-40D0-87CF-86389123ACC6}">
      <dgm:prSet phldrT="[Testo]" custT="1"/>
      <dgm:spPr/>
      <dgm:t>
        <a:bodyPr/>
        <a:lstStyle/>
        <a:p>
          <a:r>
            <a:rPr lang="it-IT" sz="1800" b="1" dirty="0" smtClean="0"/>
            <a:t>TUTORE </a:t>
          </a:r>
          <a:endParaRPr lang="it-IT" sz="1800" dirty="0"/>
        </a:p>
      </dgm:t>
    </dgm:pt>
    <dgm:pt modelId="{3E893B0E-6973-40AD-A6A7-1F3BED0E95F2}" type="parTrans" cxnId="{0B79BD7A-EA14-4726-9559-82752DBC133F}">
      <dgm:prSet/>
      <dgm:spPr/>
      <dgm:t>
        <a:bodyPr/>
        <a:lstStyle/>
        <a:p>
          <a:endParaRPr lang="it-IT"/>
        </a:p>
      </dgm:t>
    </dgm:pt>
    <dgm:pt modelId="{F0815297-68B8-4E5A-AAA3-EE729B1289CF}" type="sibTrans" cxnId="{0B79BD7A-EA14-4726-9559-82752DBC133F}">
      <dgm:prSet/>
      <dgm:spPr/>
      <dgm:t>
        <a:bodyPr/>
        <a:lstStyle/>
        <a:p>
          <a:endParaRPr lang="it-IT"/>
        </a:p>
      </dgm:t>
    </dgm:pt>
    <dgm:pt modelId="{0275DD1C-BDA4-42BE-BF93-DAA3D2EDCAAA}">
      <dgm:prSet phldrT="[Testo]" custT="1"/>
      <dgm:spPr/>
      <dgm:t>
        <a:bodyPr/>
        <a:lstStyle/>
        <a:p>
          <a:r>
            <a:rPr lang="it-IT" sz="1800" b="1" dirty="0" smtClean="0"/>
            <a:t>CURATORE</a:t>
          </a:r>
          <a:endParaRPr lang="it-IT" sz="1800" dirty="0"/>
        </a:p>
      </dgm:t>
    </dgm:pt>
    <dgm:pt modelId="{1722B21B-2A86-4A2C-92BE-F9A4FD16A8A4}" type="parTrans" cxnId="{91D09CAE-8BF6-4E7D-BAB6-04D473294149}">
      <dgm:prSet/>
      <dgm:spPr/>
      <dgm:t>
        <a:bodyPr/>
        <a:lstStyle/>
        <a:p>
          <a:endParaRPr lang="it-IT"/>
        </a:p>
      </dgm:t>
    </dgm:pt>
    <dgm:pt modelId="{F3061339-86FE-4A9C-906C-182D006E3198}" type="sibTrans" cxnId="{91D09CAE-8BF6-4E7D-BAB6-04D473294149}">
      <dgm:prSet/>
      <dgm:spPr/>
      <dgm:t>
        <a:bodyPr/>
        <a:lstStyle/>
        <a:p>
          <a:endParaRPr lang="it-IT"/>
        </a:p>
      </dgm:t>
    </dgm:pt>
    <dgm:pt modelId="{6A824D23-B964-4C4A-906A-6A3CA623E2B3}">
      <dgm:prSet phldrT="[Testo]" custT="1"/>
      <dgm:spPr/>
      <dgm:t>
        <a:bodyPr/>
        <a:lstStyle/>
        <a:p>
          <a:r>
            <a:rPr lang="it-IT" sz="1800" b="1" dirty="0" smtClean="0"/>
            <a:t>AMMINISTRATORE </a:t>
          </a:r>
          <a:r>
            <a:rPr lang="it-IT" sz="1800" b="1" dirty="0" err="1" smtClean="0"/>
            <a:t>DI</a:t>
          </a:r>
          <a:r>
            <a:rPr lang="it-IT" sz="1800" b="1" dirty="0" smtClean="0"/>
            <a:t> SOSTEGNO </a:t>
          </a:r>
          <a:endParaRPr lang="it-IT" sz="1800" dirty="0"/>
        </a:p>
      </dgm:t>
    </dgm:pt>
    <dgm:pt modelId="{15EE277A-1A13-4213-A962-502E1CD4363A}" type="parTrans" cxnId="{CDB81579-26D9-44C1-8393-5C05C801BB37}">
      <dgm:prSet/>
      <dgm:spPr/>
      <dgm:t>
        <a:bodyPr/>
        <a:lstStyle/>
        <a:p>
          <a:endParaRPr lang="it-IT"/>
        </a:p>
      </dgm:t>
    </dgm:pt>
    <dgm:pt modelId="{E467F963-9C88-4C66-BACB-F63153D3513A}" type="sibTrans" cxnId="{CDB81579-26D9-44C1-8393-5C05C801BB37}">
      <dgm:prSet/>
      <dgm:spPr/>
      <dgm:t>
        <a:bodyPr/>
        <a:lstStyle/>
        <a:p>
          <a:endParaRPr lang="it-IT"/>
        </a:p>
      </dgm:t>
    </dgm:pt>
    <dgm:pt modelId="{2ED768B5-B35E-4390-ACE5-B1685BC997D6}">
      <dgm:prSet custT="1"/>
      <dgm:spPr/>
      <dgm:t>
        <a:bodyPr lIns="72000" tIns="72000" rIns="72000" bIns="72000" anchor="b" anchorCtr="0"/>
        <a:lstStyle/>
        <a:p>
          <a:pPr algn="l"/>
          <a:r>
            <a:rPr lang="it-IT" sz="1200" dirty="0" smtClean="0"/>
            <a:t>è assegnato dal Tribunale ai </a:t>
          </a:r>
          <a:r>
            <a:rPr lang="it-IT" sz="1200" u="sng" dirty="0" smtClean="0"/>
            <a:t>minorenni</a:t>
          </a:r>
          <a:r>
            <a:rPr lang="it-IT" sz="1200" dirty="0" smtClean="0"/>
            <a:t> privi di genitori (o se i genitori non sono in grado di accudirli) e agli </a:t>
          </a:r>
          <a:r>
            <a:rPr lang="it-IT" sz="1200" u="sng" dirty="0" smtClean="0"/>
            <a:t>interdetti giudiziali </a:t>
          </a:r>
          <a:r>
            <a:rPr lang="it-IT" sz="1200" dirty="0" smtClean="0"/>
            <a:t>,</a:t>
          </a:r>
          <a:r>
            <a:rPr lang="it-IT" sz="1200" u="sng" dirty="0" smtClean="0"/>
            <a:t> </a:t>
          </a:r>
          <a:r>
            <a:rPr lang="it-IT" sz="1200" dirty="0" smtClean="0"/>
            <a:t>su richiesta dei familiari o dei servizi sociali </a:t>
          </a:r>
          <a:endParaRPr lang="it-IT" sz="1200" dirty="0"/>
        </a:p>
      </dgm:t>
    </dgm:pt>
    <dgm:pt modelId="{01DBD2D7-F8FC-4694-819B-811F7267FFA7}" type="parTrans" cxnId="{4707BF4B-520A-40E4-843E-E3BE3CC85E26}">
      <dgm:prSet/>
      <dgm:spPr/>
      <dgm:t>
        <a:bodyPr/>
        <a:lstStyle/>
        <a:p>
          <a:endParaRPr lang="it-IT"/>
        </a:p>
      </dgm:t>
    </dgm:pt>
    <dgm:pt modelId="{A17C2E62-F84A-4BA3-AAB5-F6B13B6778E6}" type="sibTrans" cxnId="{4707BF4B-520A-40E4-843E-E3BE3CC85E26}">
      <dgm:prSet/>
      <dgm:spPr/>
      <dgm:t>
        <a:bodyPr/>
        <a:lstStyle/>
        <a:p>
          <a:endParaRPr lang="it-IT"/>
        </a:p>
      </dgm:t>
    </dgm:pt>
    <dgm:pt modelId="{26855D3A-A5F2-4330-AE3B-4D4ADBC02C84}">
      <dgm:prSet custT="1"/>
      <dgm:spPr/>
      <dgm:t>
        <a:bodyPr lIns="72000" tIns="72000" rIns="72000" bIns="72000" anchor="b" anchorCtr="0"/>
        <a:lstStyle/>
        <a:p>
          <a:pPr algn="l"/>
          <a:r>
            <a:rPr lang="it-IT" sz="1200" dirty="0" smtClean="0"/>
            <a:t>compie </a:t>
          </a:r>
          <a:r>
            <a:rPr lang="it-IT" sz="1200" b="1" u="sng" dirty="0" smtClean="0"/>
            <a:t>tutti gli atti giuridici </a:t>
          </a:r>
          <a:r>
            <a:rPr lang="it-IT" sz="1200" dirty="0" smtClean="0"/>
            <a:t>al posto del minore o dell’interdetto </a:t>
          </a:r>
          <a:endParaRPr lang="it-IT" sz="1200" dirty="0"/>
        </a:p>
      </dgm:t>
    </dgm:pt>
    <dgm:pt modelId="{98A9EBBA-C5BE-49CB-A290-57F2CC4DF386}" type="parTrans" cxnId="{AC694F8A-FE9D-49F6-AE80-DD0FC399047A}">
      <dgm:prSet/>
      <dgm:spPr/>
      <dgm:t>
        <a:bodyPr/>
        <a:lstStyle/>
        <a:p>
          <a:endParaRPr lang="it-IT"/>
        </a:p>
      </dgm:t>
    </dgm:pt>
    <dgm:pt modelId="{7315BD7B-D8FC-4006-84E5-26D080156563}" type="sibTrans" cxnId="{AC694F8A-FE9D-49F6-AE80-DD0FC399047A}">
      <dgm:prSet/>
      <dgm:spPr/>
      <dgm:t>
        <a:bodyPr/>
        <a:lstStyle/>
        <a:p>
          <a:endParaRPr lang="it-IT"/>
        </a:p>
      </dgm:t>
    </dgm:pt>
    <dgm:pt modelId="{9F20F2DE-1654-4AC1-AEAC-BC9787571D91}">
      <dgm:prSet custT="1"/>
      <dgm:spPr/>
      <dgm:t>
        <a:bodyPr lIns="72000" tIns="72000" rIns="72000" bIns="72000" anchor="b" anchorCtr="0"/>
        <a:lstStyle/>
        <a:p>
          <a:pPr algn="l"/>
          <a:r>
            <a:rPr lang="it-IT" sz="1200" dirty="0" smtClean="0"/>
            <a:t>non deve necessariamente essere un parente dell’incapace di agire </a:t>
          </a:r>
          <a:endParaRPr lang="it-IT" sz="1200" dirty="0"/>
        </a:p>
      </dgm:t>
    </dgm:pt>
    <dgm:pt modelId="{0AE762C5-FB29-486C-896D-47C221855AFD}" type="parTrans" cxnId="{5339F2BE-379B-4C36-8E98-7C07EE8DB00A}">
      <dgm:prSet/>
      <dgm:spPr/>
      <dgm:t>
        <a:bodyPr/>
        <a:lstStyle/>
        <a:p>
          <a:endParaRPr lang="it-IT"/>
        </a:p>
      </dgm:t>
    </dgm:pt>
    <dgm:pt modelId="{83F6AE57-5892-4CD7-807B-3A62451F7FC9}" type="sibTrans" cxnId="{5339F2BE-379B-4C36-8E98-7C07EE8DB00A}">
      <dgm:prSet/>
      <dgm:spPr/>
      <dgm:t>
        <a:bodyPr/>
        <a:lstStyle/>
        <a:p>
          <a:endParaRPr lang="it-IT"/>
        </a:p>
      </dgm:t>
    </dgm:pt>
    <dgm:pt modelId="{037F98E1-139B-4080-866A-086CE1B99A4E}">
      <dgm:prSet custT="1"/>
      <dgm:spPr/>
      <dgm:t>
        <a:bodyPr lIns="72000" tIns="72000" rIns="72000" bIns="72000" anchor="b" anchorCtr="0"/>
        <a:lstStyle/>
        <a:p>
          <a:r>
            <a:rPr lang="it-IT" sz="1200" dirty="0" smtClean="0"/>
            <a:t>è assegnato dal Tribunale ai minorenni emancipati (sposati, con il permesso del Tribunale) e agli inabilitati  </a:t>
          </a:r>
          <a:endParaRPr lang="it-IT" sz="1200" dirty="0"/>
        </a:p>
      </dgm:t>
    </dgm:pt>
    <dgm:pt modelId="{241CDE74-8DD0-4495-A3CC-786DB3BC1D51}" type="parTrans" cxnId="{40B2C07C-0091-4621-B640-40C8EC5E0576}">
      <dgm:prSet/>
      <dgm:spPr/>
      <dgm:t>
        <a:bodyPr/>
        <a:lstStyle/>
        <a:p>
          <a:endParaRPr lang="it-IT"/>
        </a:p>
      </dgm:t>
    </dgm:pt>
    <dgm:pt modelId="{76DACD80-66DC-458E-8E55-96828CFE1DA3}" type="sibTrans" cxnId="{40B2C07C-0091-4621-B640-40C8EC5E0576}">
      <dgm:prSet/>
      <dgm:spPr/>
      <dgm:t>
        <a:bodyPr/>
        <a:lstStyle/>
        <a:p>
          <a:endParaRPr lang="it-IT"/>
        </a:p>
      </dgm:t>
    </dgm:pt>
    <dgm:pt modelId="{11F8DA89-6ABA-4527-8BDA-7343D95750ED}">
      <dgm:prSet custT="1"/>
      <dgm:spPr/>
      <dgm:t>
        <a:bodyPr anchor="b" anchorCtr="0"/>
        <a:lstStyle/>
        <a:p>
          <a:r>
            <a:rPr lang="it-IT" sz="1200" b="1" u="sng" dirty="0" smtClean="0"/>
            <a:t>non compie gli atti giuridici </a:t>
          </a:r>
          <a:r>
            <a:rPr lang="it-IT" sz="1200" dirty="0" smtClean="0"/>
            <a:t>al posto dell’incapace relativo: </a:t>
          </a:r>
          <a:r>
            <a:rPr lang="it-IT" sz="1200" b="1" u="sng" dirty="0" smtClean="0"/>
            <a:t>lo assiste soltanto</a:t>
          </a:r>
          <a:r>
            <a:rPr lang="it-IT" sz="1200" dirty="0" smtClean="0"/>
            <a:t> quando deve compiere </a:t>
          </a:r>
          <a:r>
            <a:rPr lang="it-IT" sz="1200" b="1" u="sng" dirty="0" smtClean="0"/>
            <a:t>atti  giuridici importanti</a:t>
          </a:r>
          <a:r>
            <a:rPr lang="it-IT" sz="1200" dirty="0" smtClean="0"/>
            <a:t> (atti di “</a:t>
          </a:r>
          <a:r>
            <a:rPr lang="it-IT" sz="1200" u="sng" dirty="0" smtClean="0"/>
            <a:t>straordinaria amministrazione</a:t>
          </a:r>
          <a:r>
            <a:rPr lang="it-IT" sz="1200" dirty="0" smtClean="0"/>
            <a:t>”, che possono modificare il suo patrimonio) non per gli atti poco importanti ( atti di “ordinaria amministrazione” che non modificano di molto in patrimonio)  </a:t>
          </a:r>
          <a:endParaRPr lang="it-IT" sz="1200" dirty="0"/>
        </a:p>
      </dgm:t>
    </dgm:pt>
    <dgm:pt modelId="{29CEAAB5-3F62-4E33-AFFA-BE6BB5FE2CC9}" type="parTrans" cxnId="{F439CB82-1B23-4611-9A90-6A9F98A4B0AE}">
      <dgm:prSet/>
      <dgm:spPr/>
      <dgm:t>
        <a:bodyPr/>
        <a:lstStyle/>
        <a:p>
          <a:endParaRPr lang="it-IT"/>
        </a:p>
      </dgm:t>
    </dgm:pt>
    <dgm:pt modelId="{ACD75C6C-EB82-431C-AD7C-FCA222EA4827}" type="sibTrans" cxnId="{F439CB82-1B23-4611-9A90-6A9F98A4B0AE}">
      <dgm:prSet/>
      <dgm:spPr/>
      <dgm:t>
        <a:bodyPr/>
        <a:lstStyle/>
        <a:p>
          <a:endParaRPr lang="it-IT"/>
        </a:p>
      </dgm:t>
    </dgm:pt>
    <dgm:pt modelId="{5422BA51-617C-4120-B4D0-3A60062D1E2C}">
      <dgm:prSet custT="1"/>
      <dgm:spPr/>
      <dgm:t>
        <a:bodyPr anchor="b" anchorCtr="0"/>
        <a:lstStyle/>
        <a:p>
          <a:r>
            <a:rPr lang="it-IT" sz="1200" dirty="0" smtClean="0"/>
            <a:t>non deve necessariamente essere un parente dell’incapace di agire   </a:t>
          </a:r>
          <a:endParaRPr lang="it-IT" sz="1200" dirty="0"/>
        </a:p>
      </dgm:t>
    </dgm:pt>
    <dgm:pt modelId="{086C3F73-D7DC-4343-B2FE-345F2372A18E}" type="parTrans" cxnId="{644170E2-CC5E-44F6-B495-6949E211745C}">
      <dgm:prSet/>
      <dgm:spPr/>
      <dgm:t>
        <a:bodyPr/>
        <a:lstStyle/>
        <a:p>
          <a:endParaRPr lang="it-IT"/>
        </a:p>
      </dgm:t>
    </dgm:pt>
    <dgm:pt modelId="{8BD21106-D9AC-47F4-B609-C8C3CC11D72F}" type="sibTrans" cxnId="{644170E2-CC5E-44F6-B495-6949E211745C}">
      <dgm:prSet/>
      <dgm:spPr/>
      <dgm:t>
        <a:bodyPr/>
        <a:lstStyle/>
        <a:p>
          <a:endParaRPr lang="it-IT"/>
        </a:p>
      </dgm:t>
    </dgm:pt>
    <dgm:pt modelId="{973EE1E7-61B6-4A18-946A-B63B879FF006}">
      <dgm:prSet custT="1"/>
      <dgm:spPr/>
      <dgm:t>
        <a:bodyPr lIns="72000" tIns="72000" rIns="72000" bIns="72000"/>
        <a:lstStyle/>
        <a:p>
          <a:r>
            <a:rPr lang="it-IT" sz="1200" dirty="0" smtClean="0"/>
            <a:t>è assegnato dal Tribunale a </a:t>
          </a:r>
          <a:r>
            <a:rPr lang="it-IT" sz="1200" u="sng" dirty="0" smtClean="0"/>
            <a:t>persone in difficoltà</a:t>
          </a:r>
          <a:r>
            <a:rPr lang="it-IT" sz="1200" dirty="0" smtClean="0"/>
            <a:t> (anziani, malati, indipendentemente dalla capacità di intendere e di volere) anche </a:t>
          </a:r>
          <a:r>
            <a:rPr lang="it-IT" sz="1200" u="sng" dirty="0" smtClean="0"/>
            <a:t>su loro richiesta </a:t>
          </a:r>
          <a:endParaRPr lang="it-IT" sz="1200" dirty="0"/>
        </a:p>
      </dgm:t>
    </dgm:pt>
    <dgm:pt modelId="{527F7599-C83C-4B0E-8994-8943CA407E69}" type="parTrans" cxnId="{A7BB9E03-38D6-4892-BABB-04254B6B2BDE}">
      <dgm:prSet/>
      <dgm:spPr/>
      <dgm:t>
        <a:bodyPr/>
        <a:lstStyle/>
        <a:p>
          <a:endParaRPr lang="it-IT"/>
        </a:p>
      </dgm:t>
    </dgm:pt>
    <dgm:pt modelId="{07AC1782-6665-43B3-98A6-FCDE6890BC97}" type="sibTrans" cxnId="{A7BB9E03-38D6-4892-BABB-04254B6B2BDE}">
      <dgm:prSet/>
      <dgm:spPr/>
      <dgm:t>
        <a:bodyPr/>
        <a:lstStyle/>
        <a:p>
          <a:endParaRPr lang="it-IT"/>
        </a:p>
      </dgm:t>
    </dgm:pt>
    <dgm:pt modelId="{E5AB2684-EB4D-4CB8-A1AB-83B489A20DBE}">
      <dgm:prSet custT="1"/>
      <dgm:spPr/>
      <dgm:t>
        <a:bodyPr lIns="72000" tIns="72000" rIns="72000" bIns="72000"/>
        <a:lstStyle/>
        <a:p>
          <a:r>
            <a:rPr lang="it-IT" sz="1200" u="sng" dirty="0" smtClean="0"/>
            <a:t>può avere compiti molto diversi, decisi caso per caso dal Tribunale</a:t>
          </a:r>
          <a:r>
            <a:rPr lang="it-IT" sz="1200" dirty="0" smtClean="0"/>
            <a:t> (esempi: fare la spesa, accompagnare, …):  non necessariamente deve compiere atti giuridici al posto dell’assistito </a:t>
          </a:r>
          <a:endParaRPr lang="it-IT" sz="1200" dirty="0"/>
        </a:p>
      </dgm:t>
    </dgm:pt>
    <dgm:pt modelId="{D7BAD95E-8010-4999-99C4-E1DB8CC41125}" type="parTrans" cxnId="{B5E4DE8A-260E-48D1-9D64-F7613A1DDC12}">
      <dgm:prSet/>
      <dgm:spPr/>
      <dgm:t>
        <a:bodyPr/>
        <a:lstStyle/>
        <a:p>
          <a:endParaRPr lang="it-IT"/>
        </a:p>
      </dgm:t>
    </dgm:pt>
    <dgm:pt modelId="{E129FB83-D5B6-42EC-A2EC-DADDA215B5F5}" type="sibTrans" cxnId="{B5E4DE8A-260E-48D1-9D64-F7613A1DDC12}">
      <dgm:prSet/>
      <dgm:spPr/>
      <dgm:t>
        <a:bodyPr/>
        <a:lstStyle/>
        <a:p>
          <a:endParaRPr lang="it-IT"/>
        </a:p>
      </dgm:t>
    </dgm:pt>
    <dgm:pt modelId="{69516FF7-035C-4230-96F9-6AA74F39951F}">
      <dgm:prSet custT="1"/>
      <dgm:spPr/>
      <dgm:t>
        <a:bodyPr lIns="72000" tIns="72000" rIns="72000" bIns="72000"/>
        <a:lstStyle/>
        <a:p>
          <a:r>
            <a:rPr lang="it-IT" sz="1200" dirty="0" smtClean="0"/>
            <a:t>non deve necessariamente essere un parente dell’assistito </a:t>
          </a:r>
          <a:endParaRPr lang="it-IT" sz="1200" dirty="0"/>
        </a:p>
      </dgm:t>
    </dgm:pt>
    <dgm:pt modelId="{2733B804-83B4-4D09-BC06-21E653A4AA43}" type="parTrans" cxnId="{B5C04D83-50FA-45DF-B003-22C301202671}">
      <dgm:prSet/>
      <dgm:spPr/>
      <dgm:t>
        <a:bodyPr/>
        <a:lstStyle/>
        <a:p>
          <a:endParaRPr lang="it-IT"/>
        </a:p>
      </dgm:t>
    </dgm:pt>
    <dgm:pt modelId="{67C01E3B-78B2-4E29-92B3-C5F4E63217CF}" type="sibTrans" cxnId="{B5C04D83-50FA-45DF-B003-22C301202671}">
      <dgm:prSet/>
      <dgm:spPr/>
      <dgm:t>
        <a:bodyPr/>
        <a:lstStyle/>
        <a:p>
          <a:endParaRPr lang="it-IT"/>
        </a:p>
      </dgm:t>
    </dgm:pt>
    <dgm:pt modelId="{036C4F30-5FDB-48E9-9350-27EC3743FA37}" type="pres">
      <dgm:prSet presAssocID="{9EEAFDF2-06D7-45F2-B138-217BB38747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F87C708-504D-48B7-AF87-EA1921A8CC40}" type="pres">
      <dgm:prSet presAssocID="{A34559F1-F57F-40D0-87CF-86389123ACC6}" presName="parentLin" presStyleCnt="0"/>
      <dgm:spPr/>
    </dgm:pt>
    <dgm:pt modelId="{EF289CD4-A572-4F62-BE0F-DF864F005453}" type="pres">
      <dgm:prSet presAssocID="{A34559F1-F57F-40D0-87CF-86389123ACC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38D03F2-6F08-43BE-9F8D-D506E437111D}" type="pres">
      <dgm:prSet presAssocID="{A34559F1-F57F-40D0-87CF-86389123ACC6}" presName="parentText" presStyleLbl="node1" presStyleIdx="0" presStyleCnt="3" custScaleX="34008" custScaleY="28110" custLinFactNeighborX="-100000" custLinFactNeighborY="-7275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E3B77D-30B2-4F7A-BC92-54B6C562CE07}" type="pres">
      <dgm:prSet presAssocID="{A34559F1-F57F-40D0-87CF-86389123ACC6}" presName="negativeSpace" presStyleCnt="0"/>
      <dgm:spPr/>
    </dgm:pt>
    <dgm:pt modelId="{62ADC1E4-5FE2-4E35-AF4D-B4C6F38D9F4B}" type="pres">
      <dgm:prSet presAssocID="{A34559F1-F57F-40D0-87CF-86389123ACC6}" presName="childText" presStyleLbl="conFgAcc1" presStyleIdx="0" presStyleCnt="3" custScaleX="87610" custScaleY="83497" custLinFactY="-19128" custLinFactNeighborX="1238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FD70C6-1E56-4169-9AB4-B70A50714A61}" type="pres">
      <dgm:prSet presAssocID="{F0815297-68B8-4E5A-AAA3-EE729B1289CF}" presName="spaceBetweenRectangles" presStyleCnt="0"/>
      <dgm:spPr/>
    </dgm:pt>
    <dgm:pt modelId="{68FA1FE3-D3E4-4CEE-AB65-7BD6485F1533}" type="pres">
      <dgm:prSet presAssocID="{0275DD1C-BDA4-42BE-BF93-DAA3D2EDCAAA}" presName="parentLin" presStyleCnt="0"/>
      <dgm:spPr/>
    </dgm:pt>
    <dgm:pt modelId="{8D0EED73-13A1-4D06-A8DB-9FB1D10A5E6A}" type="pres">
      <dgm:prSet presAssocID="{0275DD1C-BDA4-42BE-BF93-DAA3D2EDCAA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B77A8694-571A-4AE0-A917-6A7BF7DB2063}" type="pres">
      <dgm:prSet presAssocID="{0275DD1C-BDA4-42BE-BF93-DAA3D2EDCAAA}" presName="parentText" presStyleLbl="node1" presStyleIdx="1" presStyleCnt="3" custScaleX="32364" custScaleY="25154" custLinFactNeighborX="-100000" custLinFactNeighborY="-4511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1066D5-6881-4042-9278-36C42353B9FD}" type="pres">
      <dgm:prSet presAssocID="{0275DD1C-BDA4-42BE-BF93-DAA3D2EDCAAA}" presName="negativeSpace" presStyleCnt="0"/>
      <dgm:spPr/>
    </dgm:pt>
    <dgm:pt modelId="{B3858CFC-1B19-4375-A4E7-47D44186E055}" type="pres">
      <dgm:prSet presAssocID="{0275DD1C-BDA4-42BE-BF93-DAA3D2EDCAAA}" presName="childText" presStyleLbl="conFgAcc1" presStyleIdx="1" presStyleCnt="3" custScaleX="87611" custScaleY="81209" custLinFactNeighborX="13274" custLinFactNeighborY="-697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D5FD74-0605-4A67-8495-FA5BA710A2F8}" type="pres">
      <dgm:prSet presAssocID="{F3061339-86FE-4A9C-906C-182D006E3198}" presName="spaceBetweenRectangles" presStyleCnt="0"/>
      <dgm:spPr/>
    </dgm:pt>
    <dgm:pt modelId="{53AB6DEC-1BEB-4313-AB37-C44DE44EA1DF}" type="pres">
      <dgm:prSet presAssocID="{6A824D23-B964-4C4A-906A-6A3CA623E2B3}" presName="parentLin" presStyleCnt="0"/>
      <dgm:spPr/>
    </dgm:pt>
    <dgm:pt modelId="{57567541-6CDB-42AD-AE74-D29132DEBF58}" type="pres">
      <dgm:prSet presAssocID="{6A824D23-B964-4C4A-906A-6A3CA623E2B3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E506C47A-633B-4BA9-98D1-04D9B94EDF7F}" type="pres">
      <dgm:prSet presAssocID="{6A824D23-B964-4C4A-906A-6A3CA623E2B3}" presName="parentText" presStyleLbl="node1" presStyleIdx="2" presStyleCnt="3" custScaleX="75349" custScaleY="20566" custLinFactNeighborX="-82301" custLinFactNeighborY="-2671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0378F6-9F5D-4B97-AFA3-D6C46D20F180}" type="pres">
      <dgm:prSet presAssocID="{6A824D23-B964-4C4A-906A-6A3CA623E2B3}" presName="negativeSpace" presStyleCnt="0"/>
      <dgm:spPr/>
    </dgm:pt>
    <dgm:pt modelId="{4A8DD2B5-FE27-47F5-BB41-DBA9D05DB25A}" type="pres">
      <dgm:prSet presAssocID="{6A824D23-B964-4C4A-906A-6A3CA623E2B3}" presName="childText" presStyleLbl="conFgAcc1" presStyleIdx="2" presStyleCnt="3" custScaleX="87611" custScaleY="71035" custLinFactNeighborX="14159" custLinFactNeighborY="445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B79BD7A-EA14-4726-9559-82752DBC133F}" srcId="{9EEAFDF2-06D7-45F2-B138-217BB3874757}" destId="{A34559F1-F57F-40D0-87CF-86389123ACC6}" srcOrd="0" destOrd="0" parTransId="{3E893B0E-6973-40AD-A6A7-1F3BED0E95F2}" sibTransId="{F0815297-68B8-4E5A-AAA3-EE729B1289CF}"/>
    <dgm:cxn modelId="{91D09CAE-8BF6-4E7D-BAB6-04D473294149}" srcId="{9EEAFDF2-06D7-45F2-B138-217BB3874757}" destId="{0275DD1C-BDA4-42BE-BF93-DAA3D2EDCAAA}" srcOrd="1" destOrd="0" parTransId="{1722B21B-2A86-4A2C-92BE-F9A4FD16A8A4}" sibTransId="{F3061339-86FE-4A9C-906C-182D006E3198}"/>
    <dgm:cxn modelId="{AC694F8A-FE9D-49F6-AE80-DD0FC399047A}" srcId="{A34559F1-F57F-40D0-87CF-86389123ACC6}" destId="{26855D3A-A5F2-4330-AE3B-4D4ADBC02C84}" srcOrd="1" destOrd="0" parTransId="{98A9EBBA-C5BE-49CB-A290-57F2CC4DF386}" sibTransId="{7315BD7B-D8FC-4006-84E5-26D080156563}"/>
    <dgm:cxn modelId="{CA6B8A04-1C55-4715-963E-C079E119A873}" type="presOf" srcId="{0275DD1C-BDA4-42BE-BF93-DAA3D2EDCAAA}" destId="{B77A8694-571A-4AE0-A917-6A7BF7DB2063}" srcOrd="1" destOrd="0" presId="urn:microsoft.com/office/officeart/2005/8/layout/list1"/>
    <dgm:cxn modelId="{E62610D7-A2C8-40F6-BB7F-3DA91DB60A97}" type="presOf" srcId="{037F98E1-139B-4080-866A-086CE1B99A4E}" destId="{B3858CFC-1B19-4375-A4E7-47D44186E055}" srcOrd="0" destOrd="0" presId="urn:microsoft.com/office/officeart/2005/8/layout/list1"/>
    <dgm:cxn modelId="{F439CB82-1B23-4611-9A90-6A9F98A4B0AE}" srcId="{0275DD1C-BDA4-42BE-BF93-DAA3D2EDCAAA}" destId="{11F8DA89-6ABA-4527-8BDA-7343D95750ED}" srcOrd="1" destOrd="0" parTransId="{29CEAAB5-3F62-4E33-AFFA-BE6BB5FE2CC9}" sibTransId="{ACD75C6C-EB82-431C-AD7C-FCA222EA4827}"/>
    <dgm:cxn modelId="{CDB81579-26D9-44C1-8393-5C05C801BB37}" srcId="{9EEAFDF2-06D7-45F2-B138-217BB3874757}" destId="{6A824D23-B964-4C4A-906A-6A3CA623E2B3}" srcOrd="2" destOrd="0" parTransId="{15EE277A-1A13-4213-A962-502E1CD4363A}" sibTransId="{E467F963-9C88-4C66-BACB-F63153D3513A}"/>
    <dgm:cxn modelId="{4D6C88FE-F682-42F6-8A81-61E69579CB10}" type="presOf" srcId="{A34559F1-F57F-40D0-87CF-86389123ACC6}" destId="{EF289CD4-A572-4F62-BE0F-DF864F005453}" srcOrd="0" destOrd="0" presId="urn:microsoft.com/office/officeart/2005/8/layout/list1"/>
    <dgm:cxn modelId="{B5C04D83-50FA-45DF-B003-22C301202671}" srcId="{6A824D23-B964-4C4A-906A-6A3CA623E2B3}" destId="{69516FF7-035C-4230-96F9-6AA74F39951F}" srcOrd="2" destOrd="0" parTransId="{2733B804-83B4-4D09-BC06-21E653A4AA43}" sibTransId="{67C01E3B-78B2-4E29-92B3-C5F4E63217CF}"/>
    <dgm:cxn modelId="{1292861E-DA02-4C16-BBD9-21BC134D6263}" type="presOf" srcId="{E5AB2684-EB4D-4CB8-A1AB-83B489A20DBE}" destId="{4A8DD2B5-FE27-47F5-BB41-DBA9D05DB25A}" srcOrd="0" destOrd="1" presId="urn:microsoft.com/office/officeart/2005/8/layout/list1"/>
    <dgm:cxn modelId="{A7BB9E03-38D6-4892-BABB-04254B6B2BDE}" srcId="{6A824D23-B964-4C4A-906A-6A3CA623E2B3}" destId="{973EE1E7-61B6-4A18-946A-B63B879FF006}" srcOrd="0" destOrd="0" parTransId="{527F7599-C83C-4B0E-8994-8943CA407E69}" sibTransId="{07AC1782-6665-43B3-98A6-FCDE6890BC97}"/>
    <dgm:cxn modelId="{6E4A9419-59C2-45E7-BEB5-337312619627}" type="presOf" srcId="{9F20F2DE-1654-4AC1-AEAC-BC9787571D91}" destId="{62ADC1E4-5FE2-4E35-AF4D-B4C6F38D9F4B}" srcOrd="0" destOrd="2" presId="urn:microsoft.com/office/officeart/2005/8/layout/list1"/>
    <dgm:cxn modelId="{74F668D9-037D-4387-8DB3-4104944A5B72}" type="presOf" srcId="{11F8DA89-6ABA-4527-8BDA-7343D95750ED}" destId="{B3858CFC-1B19-4375-A4E7-47D44186E055}" srcOrd="0" destOrd="1" presId="urn:microsoft.com/office/officeart/2005/8/layout/list1"/>
    <dgm:cxn modelId="{9639D2E9-04DE-4F2A-A824-0CB255EF3515}" type="presOf" srcId="{6A824D23-B964-4C4A-906A-6A3CA623E2B3}" destId="{E506C47A-633B-4BA9-98D1-04D9B94EDF7F}" srcOrd="1" destOrd="0" presId="urn:microsoft.com/office/officeart/2005/8/layout/list1"/>
    <dgm:cxn modelId="{4707BF4B-520A-40E4-843E-E3BE3CC85E26}" srcId="{A34559F1-F57F-40D0-87CF-86389123ACC6}" destId="{2ED768B5-B35E-4390-ACE5-B1685BC997D6}" srcOrd="0" destOrd="0" parTransId="{01DBD2D7-F8FC-4694-819B-811F7267FFA7}" sibTransId="{A17C2E62-F84A-4BA3-AAB5-F6B13B6778E6}"/>
    <dgm:cxn modelId="{5F84B83A-C559-435A-81B7-C1ED7A5F2848}" type="presOf" srcId="{5422BA51-617C-4120-B4D0-3A60062D1E2C}" destId="{B3858CFC-1B19-4375-A4E7-47D44186E055}" srcOrd="0" destOrd="2" presId="urn:microsoft.com/office/officeart/2005/8/layout/list1"/>
    <dgm:cxn modelId="{6A3BFE2A-9AB3-4724-AB95-FCEBC366BD96}" type="presOf" srcId="{26855D3A-A5F2-4330-AE3B-4D4ADBC02C84}" destId="{62ADC1E4-5FE2-4E35-AF4D-B4C6F38D9F4B}" srcOrd="0" destOrd="1" presId="urn:microsoft.com/office/officeart/2005/8/layout/list1"/>
    <dgm:cxn modelId="{B5E4DE8A-260E-48D1-9D64-F7613A1DDC12}" srcId="{6A824D23-B964-4C4A-906A-6A3CA623E2B3}" destId="{E5AB2684-EB4D-4CB8-A1AB-83B489A20DBE}" srcOrd="1" destOrd="0" parTransId="{D7BAD95E-8010-4999-99C4-E1DB8CC41125}" sibTransId="{E129FB83-D5B6-42EC-A2EC-DADDA215B5F5}"/>
    <dgm:cxn modelId="{27D1039C-3F38-4904-9565-E3FE59110DD6}" type="presOf" srcId="{973EE1E7-61B6-4A18-946A-B63B879FF006}" destId="{4A8DD2B5-FE27-47F5-BB41-DBA9D05DB25A}" srcOrd="0" destOrd="0" presId="urn:microsoft.com/office/officeart/2005/8/layout/list1"/>
    <dgm:cxn modelId="{644170E2-CC5E-44F6-B495-6949E211745C}" srcId="{0275DD1C-BDA4-42BE-BF93-DAA3D2EDCAAA}" destId="{5422BA51-617C-4120-B4D0-3A60062D1E2C}" srcOrd="2" destOrd="0" parTransId="{086C3F73-D7DC-4343-B2FE-345F2372A18E}" sibTransId="{8BD21106-D9AC-47F4-B609-C8C3CC11D72F}"/>
    <dgm:cxn modelId="{0F1A7838-1772-4B66-9903-86DACC600F0A}" type="presOf" srcId="{9EEAFDF2-06D7-45F2-B138-217BB3874757}" destId="{036C4F30-5FDB-48E9-9350-27EC3743FA37}" srcOrd="0" destOrd="0" presId="urn:microsoft.com/office/officeart/2005/8/layout/list1"/>
    <dgm:cxn modelId="{8157CCC3-888B-42A7-94A5-39446678C5E7}" type="presOf" srcId="{0275DD1C-BDA4-42BE-BF93-DAA3D2EDCAAA}" destId="{8D0EED73-13A1-4D06-A8DB-9FB1D10A5E6A}" srcOrd="0" destOrd="0" presId="urn:microsoft.com/office/officeart/2005/8/layout/list1"/>
    <dgm:cxn modelId="{B3A7CE9A-5AEE-4D41-BCCA-AC342A340084}" type="presOf" srcId="{A34559F1-F57F-40D0-87CF-86389123ACC6}" destId="{338D03F2-6F08-43BE-9F8D-D506E437111D}" srcOrd="1" destOrd="0" presId="urn:microsoft.com/office/officeart/2005/8/layout/list1"/>
    <dgm:cxn modelId="{DD89D107-E186-4CDF-AA29-D2F5C56457AC}" type="presOf" srcId="{2ED768B5-B35E-4390-ACE5-B1685BC997D6}" destId="{62ADC1E4-5FE2-4E35-AF4D-B4C6F38D9F4B}" srcOrd="0" destOrd="0" presId="urn:microsoft.com/office/officeart/2005/8/layout/list1"/>
    <dgm:cxn modelId="{09EF35FC-22DE-408E-803E-C233005EA051}" type="presOf" srcId="{6A824D23-B964-4C4A-906A-6A3CA623E2B3}" destId="{57567541-6CDB-42AD-AE74-D29132DEBF58}" srcOrd="0" destOrd="0" presId="urn:microsoft.com/office/officeart/2005/8/layout/list1"/>
    <dgm:cxn modelId="{5339F2BE-379B-4C36-8E98-7C07EE8DB00A}" srcId="{A34559F1-F57F-40D0-87CF-86389123ACC6}" destId="{9F20F2DE-1654-4AC1-AEAC-BC9787571D91}" srcOrd="2" destOrd="0" parTransId="{0AE762C5-FB29-486C-896D-47C221855AFD}" sibTransId="{83F6AE57-5892-4CD7-807B-3A62451F7FC9}"/>
    <dgm:cxn modelId="{5B6731EE-2451-4FBA-8EB7-49432269A073}" type="presOf" srcId="{69516FF7-035C-4230-96F9-6AA74F39951F}" destId="{4A8DD2B5-FE27-47F5-BB41-DBA9D05DB25A}" srcOrd="0" destOrd="2" presId="urn:microsoft.com/office/officeart/2005/8/layout/list1"/>
    <dgm:cxn modelId="{40B2C07C-0091-4621-B640-40C8EC5E0576}" srcId="{0275DD1C-BDA4-42BE-BF93-DAA3D2EDCAAA}" destId="{037F98E1-139B-4080-866A-086CE1B99A4E}" srcOrd="0" destOrd="0" parTransId="{241CDE74-8DD0-4495-A3CC-786DB3BC1D51}" sibTransId="{76DACD80-66DC-458E-8E55-96828CFE1DA3}"/>
    <dgm:cxn modelId="{8E10C8CC-9051-4CE3-A81A-1609182B1FBA}" type="presParOf" srcId="{036C4F30-5FDB-48E9-9350-27EC3743FA37}" destId="{DF87C708-504D-48B7-AF87-EA1921A8CC40}" srcOrd="0" destOrd="0" presId="urn:microsoft.com/office/officeart/2005/8/layout/list1"/>
    <dgm:cxn modelId="{278F65AB-6BC7-4F4F-82AF-9B4D6EAF9F0F}" type="presParOf" srcId="{DF87C708-504D-48B7-AF87-EA1921A8CC40}" destId="{EF289CD4-A572-4F62-BE0F-DF864F005453}" srcOrd="0" destOrd="0" presId="urn:microsoft.com/office/officeart/2005/8/layout/list1"/>
    <dgm:cxn modelId="{95CBD406-B846-40D7-ACF9-31F52A1B9667}" type="presParOf" srcId="{DF87C708-504D-48B7-AF87-EA1921A8CC40}" destId="{338D03F2-6F08-43BE-9F8D-D506E437111D}" srcOrd="1" destOrd="0" presId="urn:microsoft.com/office/officeart/2005/8/layout/list1"/>
    <dgm:cxn modelId="{F0492212-9B4D-47B6-99F8-AC22A7828A13}" type="presParOf" srcId="{036C4F30-5FDB-48E9-9350-27EC3743FA37}" destId="{9AE3B77D-30B2-4F7A-BC92-54B6C562CE07}" srcOrd="1" destOrd="0" presId="urn:microsoft.com/office/officeart/2005/8/layout/list1"/>
    <dgm:cxn modelId="{91DF0BC0-2AEE-48DE-A93D-6752157328B4}" type="presParOf" srcId="{036C4F30-5FDB-48E9-9350-27EC3743FA37}" destId="{62ADC1E4-5FE2-4E35-AF4D-B4C6F38D9F4B}" srcOrd="2" destOrd="0" presId="urn:microsoft.com/office/officeart/2005/8/layout/list1"/>
    <dgm:cxn modelId="{9573BD01-54CC-4800-A712-73D44607F98C}" type="presParOf" srcId="{036C4F30-5FDB-48E9-9350-27EC3743FA37}" destId="{B2FD70C6-1E56-4169-9AB4-B70A50714A61}" srcOrd="3" destOrd="0" presId="urn:microsoft.com/office/officeart/2005/8/layout/list1"/>
    <dgm:cxn modelId="{7606F3A5-A0F8-4AE8-AB5C-5B9EE6DE56DC}" type="presParOf" srcId="{036C4F30-5FDB-48E9-9350-27EC3743FA37}" destId="{68FA1FE3-D3E4-4CEE-AB65-7BD6485F1533}" srcOrd="4" destOrd="0" presId="urn:microsoft.com/office/officeart/2005/8/layout/list1"/>
    <dgm:cxn modelId="{C15D94CA-D8AA-48ED-A722-C0750C7BCCD7}" type="presParOf" srcId="{68FA1FE3-D3E4-4CEE-AB65-7BD6485F1533}" destId="{8D0EED73-13A1-4D06-A8DB-9FB1D10A5E6A}" srcOrd="0" destOrd="0" presId="urn:microsoft.com/office/officeart/2005/8/layout/list1"/>
    <dgm:cxn modelId="{9EDFF80E-2E7A-4BA1-B95D-1E5FE979B5AD}" type="presParOf" srcId="{68FA1FE3-D3E4-4CEE-AB65-7BD6485F1533}" destId="{B77A8694-571A-4AE0-A917-6A7BF7DB2063}" srcOrd="1" destOrd="0" presId="urn:microsoft.com/office/officeart/2005/8/layout/list1"/>
    <dgm:cxn modelId="{C6392409-C705-4DD9-B3A2-AB5679D7EEAD}" type="presParOf" srcId="{036C4F30-5FDB-48E9-9350-27EC3743FA37}" destId="{6E1066D5-6881-4042-9278-36C42353B9FD}" srcOrd="5" destOrd="0" presId="urn:microsoft.com/office/officeart/2005/8/layout/list1"/>
    <dgm:cxn modelId="{D07ED56C-46BB-4805-A3BB-6049C6E16B68}" type="presParOf" srcId="{036C4F30-5FDB-48E9-9350-27EC3743FA37}" destId="{B3858CFC-1B19-4375-A4E7-47D44186E055}" srcOrd="6" destOrd="0" presId="urn:microsoft.com/office/officeart/2005/8/layout/list1"/>
    <dgm:cxn modelId="{8BB1D9EF-5811-4078-A8E1-CB429F7C4B26}" type="presParOf" srcId="{036C4F30-5FDB-48E9-9350-27EC3743FA37}" destId="{48D5FD74-0605-4A67-8495-FA5BA710A2F8}" srcOrd="7" destOrd="0" presId="urn:microsoft.com/office/officeart/2005/8/layout/list1"/>
    <dgm:cxn modelId="{5DD85A43-B74F-463C-B6EC-7063DF9C0B4D}" type="presParOf" srcId="{036C4F30-5FDB-48E9-9350-27EC3743FA37}" destId="{53AB6DEC-1BEB-4313-AB37-C44DE44EA1DF}" srcOrd="8" destOrd="0" presId="urn:microsoft.com/office/officeart/2005/8/layout/list1"/>
    <dgm:cxn modelId="{97D8C35D-D704-4E9F-A20B-A50BED17A0CD}" type="presParOf" srcId="{53AB6DEC-1BEB-4313-AB37-C44DE44EA1DF}" destId="{57567541-6CDB-42AD-AE74-D29132DEBF58}" srcOrd="0" destOrd="0" presId="urn:microsoft.com/office/officeart/2005/8/layout/list1"/>
    <dgm:cxn modelId="{FDE13447-654F-4067-9D91-7BEAB14E91B5}" type="presParOf" srcId="{53AB6DEC-1BEB-4313-AB37-C44DE44EA1DF}" destId="{E506C47A-633B-4BA9-98D1-04D9B94EDF7F}" srcOrd="1" destOrd="0" presId="urn:microsoft.com/office/officeart/2005/8/layout/list1"/>
    <dgm:cxn modelId="{4007A4F4-9F32-4C85-AAE6-F0C57E50AB0A}" type="presParOf" srcId="{036C4F30-5FDB-48E9-9350-27EC3743FA37}" destId="{F60378F6-9F5D-4B97-AFA3-D6C46D20F180}" srcOrd="9" destOrd="0" presId="urn:microsoft.com/office/officeart/2005/8/layout/list1"/>
    <dgm:cxn modelId="{ED8AB62E-FBF1-4DFC-B276-4150AAF8C3D4}" type="presParOf" srcId="{036C4F30-5FDB-48E9-9350-27EC3743FA37}" destId="{4A8DD2B5-FE27-47F5-BB41-DBA9D05DB2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D9978-1768-4E28-8CAA-15002428DD3B}">
      <dsp:nvSpPr>
        <dsp:cNvPr id="0" name=""/>
        <dsp:cNvSpPr/>
      </dsp:nvSpPr>
      <dsp:spPr>
        <a:xfrm>
          <a:off x="0" y="413922"/>
          <a:ext cx="7704856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520700" rIns="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È dovuta a due cause:  </a:t>
          </a:r>
          <a:r>
            <a:rPr lang="it-IT" sz="2000" u="sng" kern="1200" dirty="0" smtClean="0"/>
            <a:t>minore età</a:t>
          </a:r>
          <a:r>
            <a:rPr lang="it-IT" sz="2000" kern="1200" dirty="0" smtClean="0"/>
            <a:t>; </a:t>
          </a:r>
          <a:r>
            <a:rPr lang="it-IT" sz="2000" u="sng" kern="1200" dirty="0" smtClean="0"/>
            <a:t>incapacità di intendere e di volere   </a:t>
          </a:r>
          <a:endParaRPr lang="it-IT" sz="2000" u="sng" kern="1200" dirty="0"/>
        </a:p>
      </dsp:txBody>
      <dsp:txXfrm>
        <a:off x="0" y="413922"/>
        <a:ext cx="7704856" cy="945000"/>
      </dsp:txXfrm>
    </dsp:sp>
    <dsp:sp modelId="{58787C8E-9349-4BC9-AE65-E4FA3BF2E558}">
      <dsp:nvSpPr>
        <dsp:cNvPr id="0" name=""/>
        <dsp:cNvSpPr/>
      </dsp:nvSpPr>
      <dsp:spPr>
        <a:xfrm>
          <a:off x="288034" y="0"/>
          <a:ext cx="7121606" cy="855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INCAPACITÀ ASSOLUTA  </a:t>
          </a:r>
          <a:endParaRPr lang="it-IT" sz="2800" b="1" kern="1200" dirty="0"/>
        </a:p>
      </dsp:txBody>
      <dsp:txXfrm>
        <a:off x="288034" y="0"/>
        <a:ext cx="7121606" cy="855851"/>
      </dsp:txXfrm>
    </dsp:sp>
    <dsp:sp modelId="{F5E68B28-745F-4D56-8F0E-83F8B7F2A022}">
      <dsp:nvSpPr>
        <dsp:cNvPr id="0" name=""/>
        <dsp:cNvSpPr/>
      </dsp:nvSpPr>
      <dsp:spPr>
        <a:xfrm>
          <a:off x="0" y="1823030"/>
          <a:ext cx="7704856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520700" rIns="108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età inferiore ai 18 anni (non vale per i “minori emancipati” ) </a:t>
          </a:r>
          <a:endParaRPr lang="it-IT" sz="2000" kern="1200" dirty="0"/>
        </a:p>
      </dsp:txBody>
      <dsp:txXfrm>
        <a:off x="0" y="1823030"/>
        <a:ext cx="7704856" cy="945000"/>
      </dsp:txXfrm>
    </dsp:sp>
    <dsp:sp modelId="{787B0BAA-C3B4-4DC0-9401-94DB29E09EAF}">
      <dsp:nvSpPr>
        <dsp:cNvPr id="0" name=""/>
        <dsp:cNvSpPr/>
      </dsp:nvSpPr>
      <dsp:spPr>
        <a:xfrm>
          <a:off x="216024" y="1659738"/>
          <a:ext cx="7280010" cy="554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1) MINORE ETÀ   </a:t>
          </a:r>
          <a:endParaRPr lang="it-IT" sz="2800" kern="1200" dirty="0"/>
        </a:p>
      </dsp:txBody>
      <dsp:txXfrm>
        <a:off x="216024" y="1659738"/>
        <a:ext cx="7280010" cy="554385"/>
      </dsp:txXfrm>
    </dsp:sp>
    <dsp:sp modelId="{19753185-A4EC-4480-9304-59683D2C646A}">
      <dsp:nvSpPr>
        <dsp:cNvPr id="0" name=""/>
        <dsp:cNvSpPr/>
      </dsp:nvSpPr>
      <dsp:spPr>
        <a:xfrm>
          <a:off x="0" y="3310443"/>
          <a:ext cx="7704856" cy="158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520700" rIns="432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cap="small" dirty="0" smtClean="0"/>
            <a:t>Interdizione:</a:t>
          </a:r>
          <a:r>
            <a:rPr lang="it-IT" sz="2000" b="1" kern="1200" dirty="0" smtClean="0"/>
            <a:t> </a:t>
          </a:r>
          <a:r>
            <a:rPr lang="it-IT" sz="2000" kern="1200" dirty="0" smtClean="0"/>
            <a:t> sentenza del giudice che toglie la capacità di agire a un maggiorenne incapace di intendere e di volere per gravi malattie mentali</a:t>
          </a:r>
          <a:endParaRPr lang="it-IT" sz="2000" kern="1200" dirty="0"/>
        </a:p>
      </dsp:txBody>
      <dsp:txXfrm>
        <a:off x="0" y="3310443"/>
        <a:ext cx="7704856" cy="1586100"/>
      </dsp:txXfrm>
    </dsp:sp>
    <dsp:sp modelId="{F9652A5B-A016-4613-B57B-EBB9BE22C5C8}">
      <dsp:nvSpPr>
        <dsp:cNvPr id="0" name=""/>
        <dsp:cNvSpPr/>
      </dsp:nvSpPr>
      <dsp:spPr>
        <a:xfrm>
          <a:off x="216025" y="2981846"/>
          <a:ext cx="7336846" cy="836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0" kern="1200" dirty="0" smtClean="0"/>
            <a:t>2) INCAPACITÀ </a:t>
          </a:r>
          <a:r>
            <a:rPr lang="it-IT" sz="2800" b="0" kern="1200" dirty="0" err="1" smtClean="0"/>
            <a:t>DI</a:t>
          </a:r>
          <a:r>
            <a:rPr lang="it-IT" sz="2800" b="0" kern="1200" dirty="0" smtClean="0"/>
            <a:t> INTENDERE  E </a:t>
          </a:r>
          <a:r>
            <a:rPr lang="it-IT" sz="2800" b="0" kern="1200" dirty="0" err="1" smtClean="0"/>
            <a:t>DI</a:t>
          </a:r>
          <a:r>
            <a:rPr lang="it-IT" sz="2800" b="0" kern="1200" dirty="0" smtClean="0"/>
            <a:t> VOLERE: INTERDIZIONE </a:t>
          </a:r>
          <a:endParaRPr lang="it-IT" sz="2800" b="0" kern="1200" dirty="0"/>
        </a:p>
      </dsp:txBody>
      <dsp:txXfrm>
        <a:off x="216025" y="2981846"/>
        <a:ext cx="7336846" cy="8369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B4198-D485-41C4-989E-A3D402385661}">
      <dsp:nvSpPr>
        <dsp:cNvPr id="0" name=""/>
        <dsp:cNvSpPr/>
      </dsp:nvSpPr>
      <dsp:spPr>
        <a:xfrm>
          <a:off x="0" y="0"/>
          <a:ext cx="7848872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TIPI </a:t>
          </a:r>
          <a:r>
            <a:rPr lang="it-IT" sz="3600" b="1" kern="1200" dirty="0" err="1" smtClean="0"/>
            <a:t>DI</a:t>
          </a:r>
          <a:r>
            <a:rPr lang="it-IT" sz="3600" b="1" kern="1200" dirty="0" smtClean="0"/>
            <a:t> INTERDIZIONE: 1) GIUDIZIALE </a:t>
          </a:r>
          <a:endParaRPr lang="it-IT" sz="3600" kern="1200" dirty="0"/>
        </a:p>
      </dsp:txBody>
      <dsp:txXfrm>
        <a:off x="0" y="0"/>
        <a:ext cx="7848872" cy="1198080"/>
      </dsp:txXfrm>
    </dsp:sp>
    <dsp:sp modelId="{59FE6979-636B-417E-92A6-2A6D5FA2F4FE}">
      <dsp:nvSpPr>
        <dsp:cNvPr id="0" name=""/>
        <dsp:cNvSpPr/>
      </dsp:nvSpPr>
      <dsp:spPr>
        <a:xfrm>
          <a:off x="0" y="1628924"/>
          <a:ext cx="7848872" cy="107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sentenza del giudice che toglie la capacità di agire a un maggiorenne incapace di intendere e di volere per gravi malattie mentali; serve per tutelarlo dal rischio di compiere atti dannosi per sé stesso  </a:t>
          </a:r>
          <a:endParaRPr lang="it-IT" sz="2000" b="1" u="sng" kern="1200" dirty="0"/>
        </a:p>
      </dsp:txBody>
      <dsp:txXfrm>
        <a:off x="0" y="1628924"/>
        <a:ext cx="7848872" cy="1077020"/>
      </dsp:txXfrm>
    </dsp:sp>
    <dsp:sp modelId="{3608F614-58F3-4075-8A06-DD2274DF5068}">
      <dsp:nvSpPr>
        <dsp:cNvPr id="0" name=""/>
        <dsp:cNvSpPr/>
      </dsp:nvSpPr>
      <dsp:spPr>
        <a:xfrm>
          <a:off x="0" y="2847742"/>
          <a:ext cx="7848872" cy="899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TIPI </a:t>
          </a:r>
          <a:r>
            <a:rPr lang="it-IT" sz="3600" b="1" kern="1200" dirty="0" err="1" smtClean="0"/>
            <a:t>DI</a:t>
          </a:r>
          <a:r>
            <a:rPr lang="it-IT" sz="3600" b="1" kern="1200" dirty="0" smtClean="0"/>
            <a:t> INTERDIZIONE: 2) LEGALE </a:t>
          </a:r>
          <a:endParaRPr lang="it-IT" sz="3600" b="1" kern="1200" dirty="0"/>
        </a:p>
      </dsp:txBody>
      <dsp:txXfrm>
        <a:off x="0" y="2847742"/>
        <a:ext cx="7848872" cy="899650"/>
      </dsp:txXfrm>
    </dsp:sp>
    <dsp:sp modelId="{39B486DC-FDD6-4BD2-893A-B8E5FB99B5B6}">
      <dsp:nvSpPr>
        <dsp:cNvPr id="0" name=""/>
        <dsp:cNvSpPr/>
      </dsp:nvSpPr>
      <dsp:spPr>
        <a:xfrm>
          <a:off x="0" y="3875953"/>
          <a:ext cx="7848872" cy="8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sanzione penale aggiuntiva per chi viene condannato a più di 5 anni di carcere per determinati reati, non serve per tutelare l’incapace ma per punirlo ulteriormente e impedirgli di usare le sue ricchezze.</a:t>
          </a:r>
          <a:endParaRPr lang="it-IT" sz="2000" kern="1200" dirty="0"/>
        </a:p>
      </dsp:txBody>
      <dsp:txXfrm>
        <a:off x="0" y="3875953"/>
        <a:ext cx="7848872" cy="8416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D9978-1768-4E28-8CAA-15002428DD3B}">
      <dsp:nvSpPr>
        <dsp:cNvPr id="0" name=""/>
        <dsp:cNvSpPr/>
      </dsp:nvSpPr>
      <dsp:spPr>
        <a:xfrm>
          <a:off x="0" y="432798"/>
          <a:ext cx="7704856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395732" rIns="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È dovuta a due cause:  </a:t>
          </a:r>
          <a:r>
            <a:rPr lang="it-IT" sz="2000" u="sng" kern="1200" dirty="0" smtClean="0"/>
            <a:t>emancipazione</a:t>
          </a:r>
          <a:r>
            <a:rPr lang="it-IT" sz="2000" kern="1200" dirty="0" smtClean="0"/>
            <a:t>;  </a:t>
          </a:r>
          <a:r>
            <a:rPr lang="it-IT" sz="2000" u="sng" kern="1200" dirty="0" smtClean="0"/>
            <a:t>ridotta capacità di intendere e di volere &gt;&gt; INABILITAZIONE   </a:t>
          </a:r>
          <a:endParaRPr lang="it-IT" sz="2000" u="sng" kern="1200" dirty="0"/>
        </a:p>
      </dsp:txBody>
      <dsp:txXfrm>
        <a:off x="0" y="432798"/>
        <a:ext cx="7704856" cy="1107225"/>
      </dsp:txXfrm>
    </dsp:sp>
    <dsp:sp modelId="{58787C8E-9349-4BC9-AE65-E4FA3BF2E558}">
      <dsp:nvSpPr>
        <dsp:cNvPr id="0" name=""/>
        <dsp:cNvSpPr/>
      </dsp:nvSpPr>
      <dsp:spPr>
        <a:xfrm>
          <a:off x="288034" y="0"/>
          <a:ext cx="7121606" cy="650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INCAPACITÀ RELATIVA  </a:t>
          </a:r>
          <a:endParaRPr lang="it-IT" sz="2800" b="1" kern="1200" dirty="0"/>
        </a:p>
      </dsp:txBody>
      <dsp:txXfrm>
        <a:off x="288034" y="0"/>
        <a:ext cx="7121606" cy="650446"/>
      </dsp:txXfrm>
    </dsp:sp>
    <dsp:sp modelId="{F5E68B28-745F-4D56-8F0E-83F8B7F2A022}">
      <dsp:nvSpPr>
        <dsp:cNvPr id="0" name=""/>
        <dsp:cNvSpPr/>
      </dsp:nvSpPr>
      <dsp:spPr>
        <a:xfrm>
          <a:off x="0" y="1640760"/>
          <a:ext cx="7704856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395732" rIns="108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È la condizione del minorenne ( “</a:t>
          </a:r>
          <a:r>
            <a:rPr lang="it-IT" sz="2000" u="sng" kern="1200" dirty="0" smtClean="0"/>
            <a:t>minore emancipato</a:t>
          </a:r>
          <a:r>
            <a:rPr lang="it-IT" sz="2000" kern="1200" dirty="0" smtClean="0"/>
            <a:t>”: età minima </a:t>
          </a:r>
          <a:r>
            <a:rPr lang="it-IT" sz="2000" u="sng" kern="1200" dirty="0" smtClean="0"/>
            <a:t>16 anni</a:t>
          </a:r>
          <a:r>
            <a:rPr lang="it-IT" sz="2000" kern="1200" dirty="0" smtClean="0"/>
            <a:t>) che ottiene per gravi motivi il permesso del Tribunale a </a:t>
          </a:r>
          <a:r>
            <a:rPr lang="it-IT" sz="2000" u="sng" kern="1200" dirty="0" smtClean="0"/>
            <a:t>SPOSARSI</a:t>
          </a:r>
          <a:endParaRPr lang="it-IT" sz="2000" u="sng" kern="1200" dirty="0"/>
        </a:p>
      </dsp:txBody>
      <dsp:txXfrm>
        <a:off x="0" y="1640760"/>
        <a:ext cx="7704856" cy="1376550"/>
      </dsp:txXfrm>
    </dsp:sp>
    <dsp:sp modelId="{787B0BAA-C3B4-4DC0-9401-94DB29E09EAF}">
      <dsp:nvSpPr>
        <dsp:cNvPr id="0" name=""/>
        <dsp:cNvSpPr/>
      </dsp:nvSpPr>
      <dsp:spPr>
        <a:xfrm>
          <a:off x="288030" y="1581276"/>
          <a:ext cx="7280010" cy="421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1) EMANCIPAZIONE</a:t>
          </a:r>
          <a:endParaRPr lang="it-IT" sz="2800" kern="1200" dirty="0"/>
        </a:p>
      </dsp:txBody>
      <dsp:txXfrm>
        <a:off x="288030" y="1581276"/>
        <a:ext cx="7280010" cy="421333"/>
      </dsp:txXfrm>
    </dsp:sp>
    <dsp:sp modelId="{19753185-A4EC-4480-9304-59683D2C646A}">
      <dsp:nvSpPr>
        <dsp:cNvPr id="0" name=""/>
        <dsp:cNvSpPr/>
      </dsp:nvSpPr>
      <dsp:spPr>
        <a:xfrm>
          <a:off x="0" y="3427158"/>
          <a:ext cx="7704856" cy="142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395732" rIns="432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sentenza del giudice che toglie solo in parte la capacità di agire a un maggiorenne per malattie mentali non gravi, abuso abituale di alcool o stupefacenti, “prodigalità” (uso sconsiderato dei soldi)</a:t>
          </a:r>
          <a:endParaRPr lang="it-IT" sz="2000" kern="1200" dirty="0"/>
        </a:p>
      </dsp:txBody>
      <dsp:txXfrm>
        <a:off x="0" y="3427158"/>
        <a:ext cx="7704856" cy="1421797"/>
      </dsp:txXfrm>
    </dsp:sp>
    <dsp:sp modelId="{F9652A5B-A016-4613-B57B-EBB9BE22C5C8}">
      <dsp:nvSpPr>
        <dsp:cNvPr id="0" name=""/>
        <dsp:cNvSpPr/>
      </dsp:nvSpPr>
      <dsp:spPr>
        <a:xfrm>
          <a:off x="216025" y="3168351"/>
          <a:ext cx="7336846" cy="521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0" kern="1200" dirty="0" smtClean="0"/>
            <a:t>2) INABILITAZIONE </a:t>
          </a:r>
          <a:endParaRPr lang="it-IT" sz="2800" b="0" kern="1200" dirty="0"/>
        </a:p>
      </dsp:txBody>
      <dsp:txXfrm>
        <a:off x="216025" y="3168351"/>
        <a:ext cx="7336846" cy="5215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DC1E4-5FE2-4E35-AF4D-B4C6F38D9F4B}">
      <dsp:nvSpPr>
        <dsp:cNvPr id="0" name=""/>
        <dsp:cNvSpPr/>
      </dsp:nvSpPr>
      <dsp:spPr>
        <a:xfrm>
          <a:off x="1008081" y="0"/>
          <a:ext cx="7128741" cy="1367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è assegnato dal Tribunale ai </a:t>
          </a:r>
          <a:r>
            <a:rPr lang="it-IT" sz="1200" u="sng" kern="1200" dirty="0" smtClean="0"/>
            <a:t>minorenni</a:t>
          </a:r>
          <a:r>
            <a:rPr lang="it-IT" sz="1200" kern="1200" dirty="0" smtClean="0"/>
            <a:t> privi di genitori (o se i genitori non sono in grado di accudirli) e agli </a:t>
          </a:r>
          <a:r>
            <a:rPr lang="it-IT" sz="1200" u="sng" kern="1200" dirty="0" smtClean="0"/>
            <a:t>interdetti giudiziali </a:t>
          </a:r>
          <a:r>
            <a:rPr lang="it-IT" sz="1200" kern="1200" dirty="0" smtClean="0"/>
            <a:t>,</a:t>
          </a:r>
          <a:r>
            <a:rPr lang="it-IT" sz="1200" u="sng" kern="1200" dirty="0" smtClean="0"/>
            <a:t> </a:t>
          </a:r>
          <a:r>
            <a:rPr lang="it-IT" sz="1200" kern="1200" dirty="0" smtClean="0"/>
            <a:t>su richiesta dei familiari o dei servizi sociali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compie </a:t>
          </a:r>
          <a:r>
            <a:rPr lang="it-IT" sz="1200" b="1" u="sng" kern="1200" dirty="0" smtClean="0"/>
            <a:t>tutti gli atti giuridici </a:t>
          </a:r>
          <a:r>
            <a:rPr lang="it-IT" sz="1200" kern="1200" dirty="0" smtClean="0"/>
            <a:t>al posto del minore o dell’interdetto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non deve necessariamente essere un parente dell’incapace di agire </a:t>
          </a:r>
          <a:endParaRPr lang="it-IT" sz="1200" kern="1200" dirty="0"/>
        </a:p>
      </dsp:txBody>
      <dsp:txXfrm>
        <a:off x="1008081" y="0"/>
        <a:ext cx="7128741" cy="1367680"/>
      </dsp:txXfrm>
    </dsp:sp>
    <dsp:sp modelId="{338D03F2-6F08-43BE-9F8D-D506E437111D}">
      <dsp:nvSpPr>
        <dsp:cNvPr id="0" name=""/>
        <dsp:cNvSpPr/>
      </dsp:nvSpPr>
      <dsp:spPr>
        <a:xfrm>
          <a:off x="0" y="0"/>
          <a:ext cx="1937038" cy="539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TUTORE </a:t>
          </a:r>
          <a:endParaRPr lang="it-IT" sz="1800" kern="1200" dirty="0"/>
        </a:p>
      </dsp:txBody>
      <dsp:txXfrm>
        <a:off x="0" y="0"/>
        <a:ext cx="1937038" cy="539374"/>
      </dsp:txXfrm>
    </dsp:sp>
    <dsp:sp modelId="{B3858CFC-1B19-4375-A4E7-47D44186E055}">
      <dsp:nvSpPr>
        <dsp:cNvPr id="0" name=""/>
        <dsp:cNvSpPr/>
      </dsp:nvSpPr>
      <dsp:spPr>
        <a:xfrm>
          <a:off x="1008081" y="1656182"/>
          <a:ext cx="7128822" cy="1330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è assegnato dal Tribunale ai minorenni emancipati (sposati, con il permesso del Tribunale) e agli inabilitati 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u="sng" kern="1200" dirty="0" smtClean="0"/>
            <a:t>non compie gli atti giuridici </a:t>
          </a:r>
          <a:r>
            <a:rPr lang="it-IT" sz="1200" kern="1200" dirty="0" smtClean="0"/>
            <a:t>al posto dell’incapace relativo: </a:t>
          </a:r>
          <a:r>
            <a:rPr lang="it-IT" sz="1200" b="1" u="sng" kern="1200" dirty="0" smtClean="0"/>
            <a:t>lo assiste soltanto</a:t>
          </a:r>
          <a:r>
            <a:rPr lang="it-IT" sz="1200" kern="1200" dirty="0" smtClean="0"/>
            <a:t> quando deve compiere </a:t>
          </a:r>
          <a:r>
            <a:rPr lang="it-IT" sz="1200" b="1" u="sng" kern="1200" dirty="0" smtClean="0"/>
            <a:t>atti  giuridici importanti</a:t>
          </a:r>
          <a:r>
            <a:rPr lang="it-IT" sz="1200" kern="1200" dirty="0" smtClean="0"/>
            <a:t> (atti di “</a:t>
          </a:r>
          <a:r>
            <a:rPr lang="it-IT" sz="1200" u="sng" kern="1200" dirty="0" smtClean="0"/>
            <a:t>straordinaria amministrazione</a:t>
          </a:r>
          <a:r>
            <a:rPr lang="it-IT" sz="1200" kern="1200" dirty="0" smtClean="0"/>
            <a:t>”, che possono modificare il suo patrimonio) non per gli atti poco importanti ( atti di “ordinaria amministrazione” che non modificano di molto in patrimonio) 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non deve necessariamente essere un parente dell’incapace di agire   </a:t>
          </a:r>
          <a:endParaRPr lang="it-IT" sz="1200" kern="1200" dirty="0"/>
        </a:p>
      </dsp:txBody>
      <dsp:txXfrm>
        <a:off x="1008081" y="1656182"/>
        <a:ext cx="7128822" cy="1330203"/>
      </dsp:txXfrm>
    </dsp:sp>
    <dsp:sp modelId="{B77A8694-571A-4AE0-A917-6A7BF7DB2063}">
      <dsp:nvSpPr>
        <dsp:cNvPr id="0" name=""/>
        <dsp:cNvSpPr/>
      </dsp:nvSpPr>
      <dsp:spPr>
        <a:xfrm>
          <a:off x="0" y="1512175"/>
          <a:ext cx="1843399" cy="48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CURATORE</a:t>
          </a:r>
          <a:endParaRPr lang="it-IT" sz="1800" kern="1200" dirty="0"/>
        </a:p>
      </dsp:txBody>
      <dsp:txXfrm>
        <a:off x="0" y="1512175"/>
        <a:ext cx="1843399" cy="482654"/>
      </dsp:txXfrm>
    </dsp:sp>
    <dsp:sp modelId="{4A8DD2B5-FE27-47F5-BB41-DBA9D05DB25A}">
      <dsp:nvSpPr>
        <dsp:cNvPr id="0" name=""/>
        <dsp:cNvSpPr/>
      </dsp:nvSpPr>
      <dsp:spPr>
        <a:xfrm>
          <a:off x="1008081" y="3444962"/>
          <a:ext cx="7128822" cy="1163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è assegnato dal Tribunale a </a:t>
          </a:r>
          <a:r>
            <a:rPr lang="it-IT" sz="1200" u="sng" kern="1200" dirty="0" smtClean="0"/>
            <a:t>persone in difficoltà</a:t>
          </a:r>
          <a:r>
            <a:rPr lang="it-IT" sz="1200" kern="1200" dirty="0" smtClean="0"/>
            <a:t> (anziani, malati, indipendentemente dalla capacità di intendere e di volere) anche </a:t>
          </a:r>
          <a:r>
            <a:rPr lang="it-IT" sz="1200" u="sng" kern="1200" dirty="0" smtClean="0"/>
            <a:t>su loro richiesta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u="sng" kern="1200" dirty="0" smtClean="0"/>
            <a:t>può avere compiti molto diversi, decisi caso per caso dal Tribunale</a:t>
          </a:r>
          <a:r>
            <a:rPr lang="it-IT" sz="1200" kern="1200" dirty="0" smtClean="0"/>
            <a:t> (esempi: fare la spesa, accompagnare, …):  non necessariamente deve compiere atti giuridici al posto dell’assistito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non deve necessariamente essere un parente dell’assistito </a:t>
          </a:r>
          <a:endParaRPr lang="it-IT" sz="1200" kern="1200" dirty="0"/>
        </a:p>
      </dsp:txBody>
      <dsp:txXfrm>
        <a:off x="1008081" y="3444962"/>
        <a:ext cx="7128822" cy="1163553"/>
      </dsp:txXfrm>
    </dsp:sp>
    <dsp:sp modelId="{E506C47A-633B-4BA9-98D1-04D9B94EDF7F}">
      <dsp:nvSpPr>
        <dsp:cNvPr id="0" name=""/>
        <dsp:cNvSpPr/>
      </dsp:nvSpPr>
      <dsp:spPr>
        <a:xfrm>
          <a:off x="72007" y="3069692"/>
          <a:ext cx="4291753" cy="39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AMMINISTRATORE </a:t>
          </a:r>
          <a:r>
            <a:rPr lang="it-IT" sz="1800" b="1" kern="1200" dirty="0" err="1" smtClean="0"/>
            <a:t>DI</a:t>
          </a:r>
          <a:r>
            <a:rPr lang="it-IT" sz="1800" b="1" kern="1200" dirty="0" smtClean="0"/>
            <a:t> SOSTEGNO </a:t>
          </a:r>
          <a:endParaRPr lang="it-IT" sz="1800" kern="1200" dirty="0"/>
        </a:p>
      </dsp:txBody>
      <dsp:txXfrm>
        <a:off x="72007" y="3069692"/>
        <a:ext cx="4291753" cy="39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C83A-BDFB-4DE6-AB26-2762D26E1E1C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7B63-103B-489E-BE19-649D5030671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RAPPORTO GIURIDICO, SOGGETTI DEL DIRITTO, OGGETTI DEL DIRITTO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7704856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rgbClr val="C00000"/>
                </a:solidFill>
              </a:rPr>
              <a:t>Lezione </a:t>
            </a:r>
            <a:r>
              <a:rPr lang="it-IT" sz="4000" b="1" dirty="0" smtClean="0">
                <a:solidFill>
                  <a:srgbClr val="C00000"/>
                </a:solidFill>
              </a:rPr>
              <a:t>2: in quali casi si perde la </a:t>
            </a:r>
            <a:r>
              <a:rPr lang="it-IT" sz="4000" b="1" dirty="0" smtClean="0">
                <a:solidFill>
                  <a:srgbClr val="C00000"/>
                </a:solidFill>
              </a:rPr>
              <a:t>capacità di agire? </a:t>
            </a:r>
            <a:r>
              <a:rPr lang="it-IT" sz="4000" b="1" dirty="0" smtClean="0">
                <a:solidFill>
                  <a:srgbClr val="C00000"/>
                </a:solidFill>
              </a:rPr>
              <a:t> Che conseguenze si hanno? 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pPr algn="l"/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1700808"/>
            <a:ext cx="288032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Clicca sullo spazio bianco per scorrere le diapositive e aprire le clip audio </a:t>
            </a:r>
            <a:endParaRPr lang="it-IT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llout con freccia a destra 5"/>
          <p:cNvSpPr/>
          <p:nvPr/>
        </p:nvSpPr>
        <p:spPr>
          <a:xfrm>
            <a:off x="539552" y="5949280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36 – 37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683568" y="908720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87C8E-9349-4BC9-AE65-E4FA3BF2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8787C8E-9349-4BC9-AE65-E4FA3BF2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D9978-1768-4E28-8CAA-15002428D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C98D9978-1768-4E28-8CAA-15002428D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7B0BAA-C3B4-4DC0-9401-94DB29E0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87B0BAA-C3B4-4DC0-9401-94DB29E09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E68B28-745F-4D56-8F0E-83F8B7F2A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5E68B28-745F-4D56-8F0E-83F8B7F2A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52A5B-A016-4613-B57B-EBB9BE22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9652A5B-A016-4613-B57B-EBB9BE22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753185-A4EC-4480-9304-59683D2C6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19753185-A4EC-4480-9304-59683D2C6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llout con freccia a destra 2"/>
          <p:cNvSpPr/>
          <p:nvPr/>
        </p:nvSpPr>
        <p:spPr>
          <a:xfrm>
            <a:off x="539552" y="6093296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38 – 39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827584" y="90872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B4198-D485-41C4-989E-A3D402385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66B4198-D485-41C4-989E-A3D402385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E6979-636B-417E-92A6-2A6D5FA2F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9FE6979-636B-417E-92A6-2A6D5FA2F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8F614-58F3-4075-8A06-DD2274DF5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608F614-58F3-4075-8A06-DD2274DF5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486DC-FDD6-4BD2-893A-B8E5FB99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9B486DC-FDD6-4BD2-893A-B8E5FB99B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llout con freccia a destra 5"/>
          <p:cNvSpPr/>
          <p:nvPr/>
        </p:nvSpPr>
        <p:spPr>
          <a:xfrm>
            <a:off x="539552" y="5949280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38 – 39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683568" y="908720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5148064" y="5661248"/>
            <a:ext cx="1584176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</a:t>
            </a:r>
            <a:endParaRPr lang="it-IT" sz="1200" b="1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7092280" y="5805264"/>
          <a:ext cx="914400" cy="771525"/>
        </p:xfrm>
        <a:graphic>
          <a:graphicData uri="http://schemas.openxmlformats.org/presentationml/2006/ole">
            <p:oleObj spid="_x0000_s1026" name="Oggetto shell Packager" showAsIcon="1" r:id="rId8" imgW="914400" imgH="771480" progId="Package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87C8E-9349-4BC9-AE65-E4FA3BF2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8787C8E-9349-4BC9-AE65-E4FA3BF2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D9978-1768-4E28-8CAA-15002428D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C98D9978-1768-4E28-8CAA-15002428D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7B0BAA-C3B4-4DC0-9401-94DB29E0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87B0BAA-C3B4-4DC0-9401-94DB29E09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E68B28-745F-4D56-8F0E-83F8B7F2A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5E68B28-745F-4D56-8F0E-83F8B7F2A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52A5B-A016-4613-B57B-EBB9BE22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9652A5B-A016-4613-B57B-EBB9BE22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753185-A4EC-4480-9304-59683D2C6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19753185-A4EC-4480-9304-59683D2C6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llout con freccia a destra 2"/>
          <p:cNvSpPr/>
          <p:nvPr/>
        </p:nvSpPr>
        <p:spPr>
          <a:xfrm>
            <a:off x="539552" y="6021288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38 – 39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836712"/>
            <a:ext cx="309634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/>
              <a:t>DIFFERENZE FRA: </a:t>
            </a:r>
            <a:endParaRPr lang="it-IT" sz="1600" b="1" dirty="0"/>
          </a:p>
        </p:txBody>
      </p:sp>
      <p:graphicFrame>
        <p:nvGraphicFramePr>
          <p:cNvPr id="7" name="Diagramma 6"/>
          <p:cNvGraphicFramePr/>
          <p:nvPr/>
        </p:nvGraphicFramePr>
        <p:xfrm>
          <a:off x="539552" y="1268760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5148064" y="5661248"/>
            <a:ext cx="1584176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</a:t>
            </a:r>
            <a:endParaRPr lang="it-IT" sz="1200" b="1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7236296" y="5805264"/>
          <a:ext cx="914400" cy="771525"/>
        </p:xfrm>
        <a:graphic>
          <a:graphicData uri="http://schemas.openxmlformats.org/presentationml/2006/ole">
            <p:oleObj spid="_x0000_s2050" name="Oggetto shell Packager" showAsIcon="1" r:id="rId8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8D03F2-6F08-43BE-9F8D-D506E437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338D03F2-6F08-43BE-9F8D-D506E4371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ADC1E4-5FE2-4E35-AF4D-B4C6F38D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62ADC1E4-5FE2-4E35-AF4D-B4C6F38D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7A8694-571A-4AE0-A917-6A7BF7DB2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B77A8694-571A-4AE0-A917-6A7BF7DB2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858CFC-1B19-4375-A4E7-47D44186E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B3858CFC-1B19-4375-A4E7-47D44186E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06C47A-633B-4BA9-98D1-04D9B94E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506C47A-633B-4BA9-98D1-04D9B94ED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D2B5-FE27-47F5-BB41-DBA9D05D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4A8DD2B5-FE27-47F5-BB41-DBA9D05DB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512</Words>
  <Application>Microsoft Office PowerPoint</Application>
  <PresentationFormat>Presentazione su schermo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Oggetto shell Packager</vt:lpstr>
      <vt:lpstr>RAPPORTO GIURIDICO, SOGGETTI DEL DIRITTO, OGGETTI DEL DIRITTO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GIURIDICO, SOGGETTI DEL DIRITTO, OGGETTI DEL DIRITTO</dc:title>
  <dc:creator>Win7</dc:creator>
  <cp:lastModifiedBy>Win7</cp:lastModifiedBy>
  <cp:revision>1</cp:revision>
  <dcterms:created xsi:type="dcterms:W3CDTF">2020-03-07T16:47:21Z</dcterms:created>
  <dcterms:modified xsi:type="dcterms:W3CDTF">2020-03-07T16:49:44Z</dcterms:modified>
</cp:coreProperties>
</file>