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0F2E7-CEAD-4A58-8867-CADDEBAF40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A0ADA10-2108-4F69-B55B-53E8B3B6E6B2}">
      <dgm:prSet phldrT="[Testo]" custT="1"/>
      <dgm:spPr/>
      <dgm:t>
        <a:bodyPr/>
        <a:lstStyle/>
        <a:p>
          <a:r>
            <a:rPr lang="it-IT" sz="4400" b="1" dirty="0" smtClean="0"/>
            <a:t>SOGGETTI DEL DIRITTO: TIPI </a:t>
          </a:r>
          <a:endParaRPr lang="it-IT" sz="4400" dirty="0"/>
        </a:p>
      </dgm:t>
    </dgm:pt>
    <dgm:pt modelId="{7D879808-0BA1-46E0-87D4-AA4145D9BE44}" type="parTrans" cxnId="{0211A699-178D-439F-AFEB-DB7DD07E6628}">
      <dgm:prSet/>
      <dgm:spPr/>
      <dgm:t>
        <a:bodyPr/>
        <a:lstStyle/>
        <a:p>
          <a:endParaRPr lang="it-IT"/>
        </a:p>
      </dgm:t>
    </dgm:pt>
    <dgm:pt modelId="{A67AC467-32BD-48BE-ACE8-9B4FFB599791}" type="sibTrans" cxnId="{0211A699-178D-439F-AFEB-DB7DD07E6628}">
      <dgm:prSet/>
      <dgm:spPr/>
      <dgm:t>
        <a:bodyPr/>
        <a:lstStyle/>
        <a:p>
          <a:endParaRPr lang="it-IT"/>
        </a:p>
      </dgm:t>
    </dgm:pt>
    <dgm:pt modelId="{4FDFA765-6F0B-4937-985D-E96423C729A6}">
      <dgm:prSet phldrT="[Testo]" custT="1"/>
      <dgm:spPr/>
      <dgm:t>
        <a:bodyPr/>
        <a:lstStyle/>
        <a:p>
          <a:r>
            <a:rPr lang="it-IT" sz="2800" dirty="0" smtClean="0"/>
            <a:t>Esistono due tipi di soggetti del diritto: </a:t>
          </a:r>
          <a:r>
            <a:rPr lang="it-IT" sz="2800" b="1" u="sng" dirty="0" smtClean="0"/>
            <a:t>persone fisiche</a:t>
          </a:r>
          <a:r>
            <a:rPr lang="it-IT" sz="2800" dirty="0" smtClean="0"/>
            <a:t> e </a:t>
          </a:r>
          <a:r>
            <a:rPr lang="it-IT" sz="2800" b="1" u="sng" dirty="0" smtClean="0"/>
            <a:t>organizzazioni collettive</a:t>
          </a:r>
          <a:endParaRPr lang="it-IT" sz="2800" b="1" u="sng" dirty="0"/>
        </a:p>
      </dgm:t>
    </dgm:pt>
    <dgm:pt modelId="{14FDF6EB-9615-451B-A0ED-74BBDC853DDA}" type="parTrans" cxnId="{204FC996-7888-4345-B824-108D9B44901F}">
      <dgm:prSet/>
      <dgm:spPr/>
      <dgm:t>
        <a:bodyPr/>
        <a:lstStyle/>
        <a:p>
          <a:endParaRPr lang="it-IT"/>
        </a:p>
      </dgm:t>
    </dgm:pt>
    <dgm:pt modelId="{8B70C6F4-7733-4867-B9CC-3535096F8DA4}" type="sibTrans" cxnId="{204FC996-7888-4345-B824-108D9B44901F}">
      <dgm:prSet/>
      <dgm:spPr/>
      <dgm:t>
        <a:bodyPr/>
        <a:lstStyle/>
        <a:p>
          <a:endParaRPr lang="it-IT"/>
        </a:p>
      </dgm:t>
    </dgm:pt>
    <dgm:pt modelId="{33DCBB15-80D4-43B4-BEE7-80877CC60C9D}">
      <dgm:prSet phldrT="[Testo]" custT="1"/>
      <dgm:spPr/>
      <dgm:t>
        <a:bodyPr/>
        <a:lstStyle/>
        <a:p>
          <a:r>
            <a:rPr lang="it-IT" sz="4400" b="1" dirty="0" smtClean="0"/>
            <a:t>PERSONA FISICA = </a:t>
          </a:r>
          <a:r>
            <a:rPr lang="it-IT" sz="4000" b="1" dirty="0" smtClean="0"/>
            <a:t>qualunque individuo umano </a:t>
          </a:r>
          <a:r>
            <a:rPr lang="it-IT" sz="4000" b="1" u="sng" dirty="0" smtClean="0"/>
            <a:t>NATO VIVO</a:t>
          </a:r>
          <a:endParaRPr lang="it-IT" sz="4400" b="1" dirty="0"/>
        </a:p>
      </dgm:t>
    </dgm:pt>
    <dgm:pt modelId="{B0B0E850-8599-4D15-839D-74D065A5F714}" type="parTrans" cxnId="{366186BA-A687-4827-8994-DF803CA336A0}">
      <dgm:prSet/>
      <dgm:spPr/>
      <dgm:t>
        <a:bodyPr/>
        <a:lstStyle/>
        <a:p>
          <a:endParaRPr lang="it-IT"/>
        </a:p>
      </dgm:t>
    </dgm:pt>
    <dgm:pt modelId="{00A645EB-AAA0-4B41-A403-E9E2245A67BE}" type="sibTrans" cxnId="{366186BA-A687-4827-8994-DF803CA336A0}">
      <dgm:prSet/>
      <dgm:spPr/>
      <dgm:t>
        <a:bodyPr/>
        <a:lstStyle/>
        <a:p>
          <a:endParaRPr lang="it-IT"/>
        </a:p>
      </dgm:t>
    </dgm:pt>
    <dgm:pt modelId="{E43D5853-CD25-454D-B5C0-39E98FA704C2}">
      <dgm:prSet phldrT="[Testo]" custT="1"/>
      <dgm:spPr/>
      <dgm:t>
        <a:bodyPr/>
        <a:lstStyle/>
        <a:p>
          <a:r>
            <a:rPr lang="it-IT" sz="2000" dirty="0" smtClean="0"/>
            <a:t>Non è persona fisica il feto, non ancora nato, anche se comincia ad avere alcuni diritti; es.  non può essere abortito oltre una certa settimana di gravidanza …</a:t>
          </a:r>
          <a:endParaRPr lang="it-IT" sz="2000" dirty="0"/>
        </a:p>
      </dgm:t>
    </dgm:pt>
    <dgm:pt modelId="{FE1D6784-F7FB-4A04-9576-880CB5BCEFAF}" type="parTrans" cxnId="{6E6BCCCB-7A9E-4FD2-B0E1-F6B2B3DBC95A}">
      <dgm:prSet/>
      <dgm:spPr/>
      <dgm:t>
        <a:bodyPr/>
        <a:lstStyle/>
        <a:p>
          <a:endParaRPr lang="it-IT"/>
        </a:p>
      </dgm:t>
    </dgm:pt>
    <dgm:pt modelId="{0C012A72-21CD-46CB-B37A-076FD0E7302C}" type="sibTrans" cxnId="{6E6BCCCB-7A9E-4FD2-B0E1-F6B2B3DBC95A}">
      <dgm:prSet/>
      <dgm:spPr/>
      <dgm:t>
        <a:bodyPr/>
        <a:lstStyle/>
        <a:p>
          <a:endParaRPr lang="it-IT"/>
        </a:p>
      </dgm:t>
    </dgm:pt>
    <dgm:pt modelId="{4EDD4E20-C033-485B-8A3D-C4A87746F4AB}" type="pres">
      <dgm:prSet presAssocID="{1B90F2E7-CEAD-4A58-8867-CADDEBAF40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6B4198-D485-41C4-989E-A3D402385661}" type="pres">
      <dgm:prSet presAssocID="{AA0ADA10-2108-4F69-B55B-53E8B3B6E6B2}" presName="parentText" presStyleLbl="node1" presStyleIdx="0" presStyleCnt="2" custLinFactNeighborY="-6427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FE6979-636B-417E-92A6-2A6D5FA2F4FE}" type="pres">
      <dgm:prSet presAssocID="{AA0ADA10-2108-4F69-B55B-53E8B3B6E6B2}" presName="childText" presStyleLbl="revTx" presStyleIdx="0" presStyleCnt="2" custScaleY="168980" custLinFactNeighborY="-431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08F614-58F3-4075-8A06-DD2274DF5068}" type="pres">
      <dgm:prSet presAssocID="{33DCBB15-80D4-43B4-BEE7-80877CC60C9D}" presName="parentText" presStyleLbl="node1" presStyleIdx="1" presStyleCnt="2" custScaleY="154052" custLinFactY="559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B486DC-FDD6-4BD2-893A-B8E5FB99B5B6}" type="pres">
      <dgm:prSet presAssocID="{33DCBB15-80D4-43B4-BEE7-80877CC60C9D}" presName="childText" presStyleLbl="revTx" presStyleIdx="1" presStyleCnt="2" custScaleY="836058" custLinFactNeighborY="375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C7F206-F2DC-4943-A0DC-794AC244B9A9}" type="presOf" srcId="{E43D5853-CD25-454D-B5C0-39E98FA704C2}" destId="{39B486DC-FDD6-4BD2-893A-B8E5FB99B5B6}" srcOrd="0" destOrd="0" presId="urn:microsoft.com/office/officeart/2005/8/layout/vList2"/>
    <dgm:cxn modelId="{204FC996-7888-4345-B824-108D9B44901F}" srcId="{AA0ADA10-2108-4F69-B55B-53E8B3B6E6B2}" destId="{4FDFA765-6F0B-4937-985D-E96423C729A6}" srcOrd="0" destOrd="0" parTransId="{14FDF6EB-9615-451B-A0ED-74BBDC853DDA}" sibTransId="{8B70C6F4-7733-4867-B9CC-3535096F8DA4}"/>
    <dgm:cxn modelId="{0211A699-178D-439F-AFEB-DB7DD07E6628}" srcId="{1B90F2E7-CEAD-4A58-8867-CADDEBAF40AF}" destId="{AA0ADA10-2108-4F69-B55B-53E8B3B6E6B2}" srcOrd="0" destOrd="0" parTransId="{7D879808-0BA1-46E0-87D4-AA4145D9BE44}" sibTransId="{A67AC467-32BD-48BE-ACE8-9B4FFB599791}"/>
    <dgm:cxn modelId="{DEF624E2-5994-4201-AA2D-FE1C09AA8982}" type="presOf" srcId="{33DCBB15-80D4-43B4-BEE7-80877CC60C9D}" destId="{3608F614-58F3-4075-8A06-DD2274DF5068}" srcOrd="0" destOrd="0" presId="urn:microsoft.com/office/officeart/2005/8/layout/vList2"/>
    <dgm:cxn modelId="{6E6BCCCB-7A9E-4FD2-B0E1-F6B2B3DBC95A}" srcId="{33DCBB15-80D4-43B4-BEE7-80877CC60C9D}" destId="{E43D5853-CD25-454D-B5C0-39E98FA704C2}" srcOrd="0" destOrd="0" parTransId="{FE1D6784-F7FB-4A04-9576-880CB5BCEFAF}" sibTransId="{0C012A72-21CD-46CB-B37A-076FD0E7302C}"/>
    <dgm:cxn modelId="{999A0CE7-318C-4697-8009-9DDEEB06C6D1}" type="presOf" srcId="{4FDFA765-6F0B-4937-985D-E96423C729A6}" destId="{59FE6979-636B-417E-92A6-2A6D5FA2F4FE}" srcOrd="0" destOrd="0" presId="urn:microsoft.com/office/officeart/2005/8/layout/vList2"/>
    <dgm:cxn modelId="{0D3EA375-49EB-4589-B54D-69B9D4BE0147}" type="presOf" srcId="{AA0ADA10-2108-4F69-B55B-53E8B3B6E6B2}" destId="{D66B4198-D485-41C4-989E-A3D402385661}" srcOrd="0" destOrd="0" presId="urn:microsoft.com/office/officeart/2005/8/layout/vList2"/>
    <dgm:cxn modelId="{F899CE2E-0ED1-4F29-BB98-6CD4F1F9DB1F}" type="presOf" srcId="{1B90F2E7-CEAD-4A58-8867-CADDEBAF40AF}" destId="{4EDD4E20-C033-485B-8A3D-C4A87746F4AB}" srcOrd="0" destOrd="0" presId="urn:microsoft.com/office/officeart/2005/8/layout/vList2"/>
    <dgm:cxn modelId="{366186BA-A687-4827-8994-DF803CA336A0}" srcId="{1B90F2E7-CEAD-4A58-8867-CADDEBAF40AF}" destId="{33DCBB15-80D4-43B4-BEE7-80877CC60C9D}" srcOrd="1" destOrd="0" parTransId="{B0B0E850-8599-4D15-839D-74D065A5F714}" sibTransId="{00A645EB-AAA0-4B41-A403-E9E2245A67BE}"/>
    <dgm:cxn modelId="{CCB9C6D4-BFC5-4B0B-B7A4-809650A1AE5A}" type="presParOf" srcId="{4EDD4E20-C033-485B-8A3D-C4A87746F4AB}" destId="{D66B4198-D485-41C4-989E-A3D402385661}" srcOrd="0" destOrd="0" presId="urn:microsoft.com/office/officeart/2005/8/layout/vList2"/>
    <dgm:cxn modelId="{5F58F4DE-D8F8-4AA2-8F8E-320FB8CE6A19}" type="presParOf" srcId="{4EDD4E20-C033-485B-8A3D-C4A87746F4AB}" destId="{59FE6979-636B-417E-92A6-2A6D5FA2F4FE}" srcOrd="1" destOrd="0" presId="urn:microsoft.com/office/officeart/2005/8/layout/vList2"/>
    <dgm:cxn modelId="{05D76A1B-F5DF-4A30-810C-514EA0E3FF24}" type="presParOf" srcId="{4EDD4E20-C033-485B-8A3D-C4A87746F4AB}" destId="{3608F614-58F3-4075-8A06-DD2274DF5068}" srcOrd="2" destOrd="0" presId="urn:microsoft.com/office/officeart/2005/8/layout/vList2"/>
    <dgm:cxn modelId="{822398E2-4043-4BEF-BF29-37A2AADF0EFC}" type="presParOf" srcId="{4EDD4E20-C033-485B-8A3D-C4A87746F4AB}" destId="{39B486DC-FDD6-4BD2-893A-B8E5FB99B5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90F2E7-CEAD-4A58-8867-CADDEBAF40A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A0ADA10-2108-4F69-B55B-53E8B3B6E6B2}">
      <dgm:prSet phldrT="[Testo]" custT="1"/>
      <dgm:spPr/>
      <dgm:t>
        <a:bodyPr/>
        <a:lstStyle/>
        <a:p>
          <a:r>
            <a:rPr lang="it-IT" sz="4400" b="1" dirty="0" smtClean="0"/>
            <a:t>I soggetti del diritto hanno: </a:t>
          </a:r>
          <a:endParaRPr lang="it-IT" sz="4400" dirty="0"/>
        </a:p>
      </dgm:t>
    </dgm:pt>
    <dgm:pt modelId="{7D879808-0BA1-46E0-87D4-AA4145D9BE44}" type="parTrans" cxnId="{0211A699-178D-439F-AFEB-DB7DD07E6628}">
      <dgm:prSet/>
      <dgm:spPr/>
      <dgm:t>
        <a:bodyPr/>
        <a:lstStyle/>
        <a:p>
          <a:endParaRPr lang="it-IT"/>
        </a:p>
      </dgm:t>
    </dgm:pt>
    <dgm:pt modelId="{A67AC467-32BD-48BE-ACE8-9B4FFB599791}" type="sibTrans" cxnId="{0211A699-178D-439F-AFEB-DB7DD07E6628}">
      <dgm:prSet/>
      <dgm:spPr/>
      <dgm:t>
        <a:bodyPr/>
        <a:lstStyle/>
        <a:p>
          <a:endParaRPr lang="it-IT"/>
        </a:p>
      </dgm:t>
    </dgm:pt>
    <dgm:pt modelId="{4FDFA765-6F0B-4937-985D-E96423C729A6}">
      <dgm:prSet phldrT="[Testo]" custT="1"/>
      <dgm:spPr/>
      <dgm:t>
        <a:bodyPr/>
        <a:lstStyle/>
        <a:p>
          <a:r>
            <a:rPr lang="it-IT" sz="2400" b="1" dirty="0" smtClean="0"/>
            <a:t>CAPACITÀ GIURIDICA</a:t>
          </a:r>
          <a:endParaRPr lang="it-IT" sz="2400" b="1" u="sng" dirty="0"/>
        </a:p>
      </dgm:t>
    </dgm:pt>
    <dgm:pt modelId="{14FDF6EB-9615-451B-A0ED-74BBDC853DDA}" type="parTrans" cxnId="{204FC996-7888-4345-B824-108D9B44901F}">
      <dgm:prSet/>
      <dgm:spPr/>
      <dgm:t>
        <a:bodyPr/>
        <a:lstStyle/>
        <a:p>
          <a:endParaRPr lang="it-IT"/>
        </a:p>
      </dgm:t>
    </dgm:pt>
    <dgm:pt modelId="{8B70C6F4-7733-4867-B9CC-3535096F8DA4}" type="sibTrans" cxnId="{204FC996-7888-4345-B824-108D9B44901F}">
      <dgm:prSet/>
      <dgm:spPr/>
      <dgm:t>
        <a:bodyPr/>
        <a:lstStyle/>
        <a:p>
          <a:endParaRPr lang="it-IT"/>
        </a:p>
      </dgm:t>
    </dgm:pt>
    <dgm:pt modelId="{33DCBB15-80D4-43B4-BEE7-80877CC60C9D}">
      <dgm:prSet phldrT="[Testo]" custT="1"/>
      <dgm:spPr/>
      <dgm:t>
        <a:bodyPr/>
        <a:lstStyle/>
        <a:p>
          <a:r>
            <a:rPr lang="it-IT" sz="3600" b="1" dirty="0" smtClean="0"/>
            <a:t>CAPACITÀ GIURIDICA =</a:t>
          </a:r>
          <a:endParaRPr lang="it-IT" sz="3600" b="1" dirty="0"/>
        </a:p>
      </dgm:t>
    </dgm:pt>
    <dgm:pt modelId="{B0B0E850-8599-4D15-839D-74D065A5F714}" type="parTrans" cxnId="{366186BA-A687-4827-8994-DF803CA336A0}">
      <dgm:prSet/>
      <dgm:spPr/>
      <dgm:t>
        <a:bodyPr/>
        <a:lstStyle/>
        <a:p>
          <a:endParaRPr lang="it-IT"/>
        </a:p>
      </dgm:t>
    </dgm:pt>
    <dgm:pt modelId="{00A645EB-AAA0-4B41-A403-E9E2245A67BE}" type="sibTrans" cxnId="{366186BA-A687-4827-8994-DF803CA336A0}">
      <dgm:prSet/>
      <dgm:spPr/>
      <dgm:t>
        <a:bodyPr/>
        <a:lstStyle/>
        <a:p>
          <a:endParaRPr lang="it-IT"/>
        </a:p>
      </dgm:t>
    </dgm:pt>
    <dgm:pt modelId="{E43D5853-CD25-454D-B5C0-39E98FA704C2}">
      <dgm:prSet phldrT="[Testo]" custT="1"/>
      <dgm:spPr/>
      <dgm:t>
        <a:bodyPr/>
        <a:lstStyle/>
        <a:p>
          <a:r>
            <a:rPr lang="it-IT" sz="2400" dirty="0" smtClean="0"/>
            <a:t>possibilità di avere diritti, obblighi, ecc ...: si acquista alla nascita   </a:t>
          </a:r>
          <a:endParaRPr lang="it-IT" sz="2400" dirty="0"/>
        </a:p>
      </dgm:t>
    </dgm:pt>
    <dgm:pt modelId="{FE1D6784-F7FB-4A04-9576-880CB5BCEFAF}" type="parTrans" cxnId="{6E6BCCCB-7A9E-4FD2-B0E1-F6B2B3DBC95A}">
      <dgm:prSet/>
      <dgm:spPr/>
      <dgm:t>
        <a:bodyPr/>
        <a:lstStyle/>
        <a:p>
          <a:endParaRPr lang="it-IT"/>
        </a:p>
      </dgm:t>
    </dgm:pt>
    <dgm:pt modelId="{0C012A72-21CD-46CB-B37A-076FD0E7302C}" type="sibTrans" cxnId="{6E6BCCCB-7A9E-4FD2-B0E1-F6B2B3DBC95A}">
      <dgm:prSet/>
      <dgm:spPr/>
      <dgm:t>
        <a:bodyPr/>
        <a:lstStyle/>
        <a:p>
          <a:endParaRPr lang="it-IT"/>
        </a:p>
      </dgm:t>
    </dgm:pt>
    <dgm:pt modelId="{8FB7E79C-E27F-4738-90EE-5D2AA491A181}">
      <dgm:prSet custT="1"/>
      <dgm:spPr/>
      <dgm:t>
        <a:bodyPr/>
        <a:lstStyle/>
        <a:p>
          <a:r>
            <a:rPr lang="it-IT" sz="3600" b="1" u="none" dirty="0" smtClean="0"/>
            <a:t>CAPACITÀ </a:t>
          </a:r>
          <a:r>
            <a:rPr lang="it-IT" sz="3600" b="1" u="none" dirty="0" err="1" smtClean="0"/>
            <a:t>DI</a:t>
          </a:r>
          <a:r>
            <a:rPr lang="it-IT" sz="3600" b="1" u="none" dirty="0" smtClean="0"/>
            <a:t> AGIRE =</a:t>
          </a:r>
          <a:r>
            <a:rPr lang="it-IT" sz="3600" b="1" u="sng" dirty="0" smtClean="0"/>
            <a:t> </a:t>
          </a:r>
          <a:endParaRPr lang="it-IT" sz="3600" dirty="0"/>
        </a:p>
      </dgm:t>
    </dgm:pt>
    <dgm:pt modelId="{5B774E7F-21C0-4FFB-A7E8-DDD3511BB55B}" type="parTrans" cxnId="{C6E6C871-49F3-4873-A9E7-63E18C85AB73}">
      <dgm:prSet/>
      <dgm:spPr/>
      <dgm:t>
        <a:bodyPr/>
        <a:lstStyle/>
        <a:p>
          <a:endParaRPr lang="it-IT"/>
        </a:p>
      </dgm:t>
    </dgm:pt>
    <dgm:pt modelId="{2EFD21CE-41B8-4D1E-B3B5-4209EB13F903}" type="sibTrans" cxnId="{C6E6C871-49F3-4873-A9E7-63E18C85AB73}">
      <dgm:prSet/>
      <dgm:spPr/>
      <dgm:t>
        <a:bodyPr/>
        <a:lstStyle/>
        <a:p>
          <a:endParaRPr lang="it-IT"/>
        </a:p>
      </dgm:t>
    </dgm:pt>
    <dgm:pt modelId="{5F65DB43-67B3-4A87-A4DF-0913253203E2}">
      <dgm:prSet/>
      <dgm:spPr/>
      <dgm:t>
        <a:bodyPr/>
        <a:lstStyle/>
        <a:p>
          <a:r>
            <a:rPr lang="it-IT" b="1" u="none" dirty="0" smtClean="0"/>
            <a:t>CAPACITÀ </a:t>
          </a:r>
          <a:r>
            <a:rPr lang="it-IT" b="1" u="none" dirty="0" err="1" smtClean="0"/>
            <a:t>DI</a:t>
          </a:r>
          <a:r>
            <a:rPr lang="it-IT" b="1" u="none" dirty="0" smtClean="0"/>
            <a:t> AGIRE</a:t>
          </a:r>
          <a:r>
            <a:rPr lang="it-IT" b="1" u="sng" dirty="0" smtClean="0"/>
            <a:t> </a:t>
          </a:r>
          <a:endParaRPr lang="it-IT" b="1" u="none" dirty="0"/>
        </a:p>
      </dgm:t>
    </dgm:pt>
    <dgm:pt modelId="{1C6274AE-E706-40FE-ACF1-D4E3085816F2}" type="parTrans" cxnId="{F14BF8BA-31E0-46B4-96BB-833177B7DEE3}">
      <dgm:prSet/>
      <dgm:spPr/>
      <dgm:t>
        <a:bodyPr/>
        <a:lstStyle/>
        <a:p>
          <a:endParaRPr lang="it-IT"/>
        </a:p>
      </dgm:t>
    </dgm:pt>
    <dgm:pt modelId="{A6E15674-0CB2-45A6-9EBE-5C0127AD7A5F}" type="sibTrans" cxnId="{F14BF8BA-31E0-46B4-96BB-833177B7DEE3}">
      <dgm:prSet/>
      <dgm:spPr/>
      <dgm:t>
        <a:bodyPr/>
        <a:lstStyle/>
        <a:p>
          <a:endParaRPr lang="it-IT"/>
        </a:p>
      </dgm:t>
    </dgm:pt>
    <dgm:pt modelId="{5BEF15E5-9A07-4AA3-BFFF-6C63431B9FFE}">
      <dgm:prSet custT="1"/>
      <dgm:spPr/>
      <dgm:t>
        <a:bodyPr/>
        <a:lstStyle/>
        <a:p>
          <a:r>
            <a:rPr lang="it-IT" sz="2400" dirty="0" smtClean="0"/>
            <a:t>possibilità di esercitare i propri diritti, di acquistarli o cederli ad altri, di assumersi obblighi: si acquista con la maggiore età (18 anni)    </a:t>
          </a:r>
          <a:endParaRPr lang="it-IT" sz="2400" dirty="0"/>
        </a:p>
      </dgm:t>
    </dgm:pt>
    <dgm:pt modelId="{D7F0C610-5556-4B28-A77B-2033505DDB2C}" type="sibTrans" cxnId="{6F6D0B23-AD15-4BC7-B629-7B45D8B35714}">
      <dgm:prSet/>
      <dgm:spPr/>
      <dgm:t>
        <a:bodyPr/>
        <a:lstStyle/>
        <a:p>
          <a:endParaRPr lang="it-IT"/>
        </a:p>
      </dgm:t>
    </dgm:pt>
    <dgm:pt modelId="{BC1E3108-99E7-48C8-A01E-CC953959FA1F}" type="parTrans" cxnId="{6F6D0B23-AD15-4BC7-B629-7B45D8B35714}">
      <dgm:prSet/>
      <dgm:spPr/>
      <dgm:t>
        <a:bodyPr/>
        <a:lstStyle/>
        <a:p>
          <a:endParaRPr lang="it-IT"/>
        </a:p>
      </dgm:t>
    </dgm:pt>
    <dgm:pt modelId="{747C8544-1F33-4E2B-A4FF-6A535105BAD8}" type="pres">
      <dgm:prSet presAssocID="{1B90F2E7-CEAD-4A58-8867-CADDEBAF40A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E78D01E-0C19-4526-B21D-48F53273D5EC}" type="pres">
      <dgm:prSet presAssocID="{AA0ADA10-2108-4F69-B55B-53E8B3B6E6B2}" presName="parentLin" presStyleCnt="0"/>
      <dgm:spPr/>
    </dgm:pt>
    <dgm:pt modelId="{7B614B22-004B-4068-823B-9BE7B26DF7AE}" type="pres">
      <dgm:prSet presAssocID="{AA0ADA10-2108-4F69-B55B-53E8B3B6E6B2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AEC0C7E5-4DE4-4D5C-92C7-6DD0C183537E}" type="pres">
      <dgm:prSet presAssocID="{AA0ADA10-2108-4F69-B55B-53E8B3B6E6B2}" presName="parentText" presStyleLbl="node1" presStyleIdx="0" presStyleCnt="3" custScaleX="139319" custScaleY="34694" custLinFactNeighborX="-81173" custLinFactNeighborY="-7919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6D4A74-3C23-489C-B4CB-9C27295B47B0}" type="pres">
      <dgm:prSet presAssocID="{AA0ADA10-2108-4F69-B55B-53E8B3B6E6B2}" presName="negativeSpace" presStyleCnt="0"/>
      <dgm:spPr/>
    </dgm:pt>
    <dgm:pt modelId="{1A1E889B-3524-4E94-9891-3B216E4286F2}" type="pres">
      <dgm:prSet presAssocID="{AA0ADA10-2108-4F69-B55B-53E8B3B6E6B2}" presName="childText" presStyleLbl="conFgAcc1" presStyleIdx="0" presStyleCnt="3" custScaleY="52273" custLinFactNeighborX="862" custLinFactNeighborY="-623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57CCAD-43E6-472F-86F8-B2B2606224BF}" type="pres">
      <dgm:prSet presAssocID="{A67AC467-32BD-48BE-ACE8-9B4FFB599791}" presName="spaceBetweenRectangles" presStyleCnt="0"/>
      <dgm:spPr/>
    </dgm:pt>
    <dgm:pt modelId="{E19BFCEE-053A-45C5-9CBA-3498CA2D2502}" type="pres">
      <dgm:prSet presAssocID="{33DCBB15-80D4-43B4-BEE7-80877CC60C9D}" presName="parentLin" presStyleCnt="0"/>
      <dgm:spPr/>
    </dgm:pt>
    <dgm:pt modelId="{404F6E03-9399-49F7-B315-9E8E6BB988FC}" type="pres">
      <dgm:prSet presAssocID="{33DCBB15-80D4-43B4-BEE7-80877CC60C9D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8EC1AA5D-6983-4D71-9226-77413628BAF1}" type="pres">
      <dgm:prSet presAssocID="{33DCBB15-80D4-43B4-BEE7-80877CC60C9D}" presName="parentText" presStyleLbl="node1" presStyleIdx="1" presStyleCnt="3" custScaleX="113106" custScaleY="29291" custLinFactNeighborX="-100000" custLinFactNeighborY="-3609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3C77CE-BAFA-4B05-B315-17A52C32C20F}" type="pres">
      <dgm:prSet presAssocID="{33DCBB15-80D4-43B4-BEE7-80877CC60C9D}" presName="negativeSpace" presStyleCnt="0"/>
      <dgm:spPr/>
    </dgm:pt>
    <dgm:pt modelId="{E08AA27D-3EB5-450A-B09B-9C09B51E7B37}" type="pres">
      <dgm:prSet presAssocID="{33DCBB15-80D4-43B4-BEE7-80877CC60C9D}" presName="childText" presStyleLbl="conFgAcc1" presStyleIdx="1" presStyleCnt="3" custScaleY="45300" custLinFactNeighborY="-87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269AF6-E361-4E06-A017-D953060A0423}" type="pres">
      <dgm:prSet presAssocID="{00A645EB-AAA0-4B41-A403-E9E2245A67BE}" presName="spaceBetweenRectangles" presStyleCnt="0"/>
      <dgm:spPr/>
    </dgm:pt>
    <dgm:pt modelId="{9EC9431F-AD58-4D1E-9106-CA8558C8A1E3}" type="pres">
      <dgm:prSet presAssocID="{8FB7E79C-E27F-4738-90EE-5D2AA491A181}" presName="parentLin" presStyleCnt="0"/>
      <dgm:spPr/>
    </dgm:pt>
    <dgm:pt modelId="{EDED216E-76A8-4D00-9C58-7A77DA7483FB}" type="pres">
      <dgm:prSet presAssocID="{8FB7E79C-E27F-4738-90EE-5D2AA491A181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488D9086-33B5-4825-8393-3A6786D74C19}" type="pres">
      <dgm:prSet presAssocID="{8FB7E79C-E27F-4738-90EE-5D2AA491A181}" presName="parentText" presStyleLbl="node1" presStyleIdx="2" presStyleCnt="3" custScaleX="112320" custScaleY="31773" custLinFactNeighborX="-100000" custLinFactNeighborY="-929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AFCB33-B84D-4341-9197-B9AF0E76F120}" type="pres">
      <dgm:prSet presAssocID="{8FB7E79C-E27F-4738-90EE-5D2AA491A181}" presName="negativeSpace" presStyleCnt="0"/>
      <dgm:spPr/>
    </dgm:pt>
    <dgm:pt modelId="{D3861581-2D29-4129-9767-BD4AFA3F2C5F}" type="pres">
      <dgm:prSet presAssocID="{8FB7E79C-E27F-4738-90EE-5D2AA491A181}" presName="childText" presStyleLbl="conFgAcc1" presStyleIdx="2" presStyleCnt="3" custScaleY="55024" custLinFactNeighborX="-917" custLinFactNeighborY="8249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14BF8BA-31E0-46B4-96BB-833177B7DEE3}" srcId="{AA0ADA10-2108-4F69-B55B-53E8B3B6E6B2}" destId="{5F65DB43-67B3-4A87-A4DF-0913253203E2}" srcOrd="1" destOrd="0" parTransId="{1C6274AE-E706-40FE-ACF1-D4E3085816F2}" sibTransId="{A6E15674-0CB2-45A6-9EBE-5C0127AD7A5F}"/>
    <dgm:cxn modelId="{4E355D97-1AD0-43DC-8D6C-D36C8C1DDF4D}" type="presOf" srcId="{8FB7E79C-E27F-4738-90EE-5D2AA491A181}" destId="{488D9086-33B5-4825-8393-3A6786D74C19}" srcOrd="1" destOrd="0" presId="urn:microsoft.com/office/officeart/2005/8/layout/list1"/>
    <dgm:cxn modelId="{AF28819F-5B75-496C-956C-A9D8B3B6AB14}" type="presOf" srcId="{5F65DB43-67B3-4A87-A4DF-0913253203E2}" destId="{1A1E889B-3524-4E94-9891-3B216E4286F2}" srcOrd="0" destOrd="1" presId="urn:microsoft.com/office/officeart/2005/8/layout/list1"/>
    <dgm:cxn modelId="{559BD9A6-8F50-47FB-841A-0FCDB87E5DB9}" type="presOf" srcId="{33DCBB15-80D4-43B4-BEE7-80877CC60C9D}" destId="{8EC1AA5D-6983-4D71-9226-77413628BAF1}" srcOrd="1" destOrd="0" presId="urn:microsoft.com/office/officeart/2005/8/layout/list1"/>
    <dgm:cxn modelId="{29E05C3B-CBF6-4DB3-9307-F7934AB7E18F}" type="presOf" srcId="{4FDFA765-6F0B-4937-985D-E96423C729A6}" destId="{1A1E889B-3524-4E94-9891-3B216E4286F2}" srcOrd="0" destOrd="0" presId="urn:microsoft.com/office/officeart/2005/8/layout/list1"/>
    <dgm:cxn modelId="{45EAD72E-8EFA-4E6A-8C79-5CA8A5A9DE3F}" type="presOf" srcId="{1B90F2E7-CEAD-4A58-8867-CADDEBAF40AF}" destId="{747C8544-1F33-4E2B-A4FF-6A535105BAD8}" srcOrd="0" destOrd="0" presId="urn:microsoft.com/office/officeart/2005/8/layout/list1"/>
    <dgm:cxn modelId="{78402BCB-75FC-472D-8BF8-693BB22C3BEF}" type="presOf" srcId="{AA0ADA10-2108-4F69-B55B-53E8B3B6E6B2}" destId="{7B614B22-004B-4068-823B-9BE7B26DF7AE}" srcOrd="0" destOrd="0" presId="urn:microsoft.com/office/officeart/2005/8/layout/list1"/>
    <dgm:cxn modelId="{68A1474B-175B-47CE-9BD9-C376F35786DE}" type="presOf" srcId="{AA0ADA10-2108-4F69-B55B-53E8B3B6E6B2}" destId="{AEC0C7E5-4DE4-4D5C-92C7-6DD0C183537E}" srcOrd="1" destOrd="0" presId="urn:microsoft.com/office/officeart/2005/8/layout/list1"/>
    <dgm:cxn modelId="{0211A699-178D-439F-AFEB-DB7DD07E6628}" srcId="{1B90F2E7-CEAD-4A58-8867-CADDEBAF40AF}" destId="{AA0ADA10-2108-4F69-B55B-53E8B3B6E6B2}" srcOrd="0" destOrd="0" parTransId="{7D879808-0BA1-46E0-87D4-AA4145D9BE44}" sibTransId="{A67AC467-32BD-48BE-ACE8-9B4FFB599791}"/>
    <dgm:cxn modelId="{2B786843-8B18-4298-AA5E-6F3CD136ECCF}" type="presOf" srcId="{5BEF15E5-9A07-4AA3-BFFF-6C63431B9FFE}" destId="{D3861581-2D29-4129-9767-BD4AFA3F2C5F}" srcOrd="0" destOrd="0" presId="urn:microsoft.com/office/officeart/2005/8/layout/list1"/>
    <dgm:cxn modelId="{FF24136A-E778-44A3-A0A0-296BC83DDE3E}" type="presOf" srcId="{33DCBB15-80D4-43B4-BEE7-80877CC60C9D}" destId="{404F6E03-9399-49F7-B315-9E8E6BB988FC}" srcOrd="0" destOrd="0" presId="urn:microsoft.com/office/officeart/2005/8/layout/list1"/>
    <dgm:cxn modelId="{6E6BCCCB-7A9E-4FD2-B0E1-F6B2B3DBC95A}" srcId="{33DCBB15-80D4-43B4-BEE7-80877CC60C9D}" destId="{E43D5853-CD25-454D-B5C0-39E98FA704C2}" srcOrd="0" destOrd="0" parTransId="{FE1D6784-F7FB-4A04-9576-880CB5BCEFAF}" sibTransId="{0C012A72-21CD-46CB-B37A-076FD0E7302C}"/>
    <dgm:cxn modelId="{6F6D0B23-AD15-4BC7-B629-7B45D8B35714}" srcId="{8FB7E79C-E27F-4738-90EE-5D2AA491A181}" destId="{5BEF15E5-9A07-4AA3-BFFF-6C63431B9FFE}" srcOrd="0" destOrd="0" parTransId="{BC1E3108-99E7-48C8-A01E-CC953959FA1F}" sibTransId="{D7F0C610-5556-4B28-A77B-2033505DDB2C}"/>
    <dgm:cxn modelId="{BD0A277F-8BC8-4EC0-BAB7-B2F146FA969E}" type="presOf" srcId="{8FB7E79C-E27F-4738-90EE-5D2AA491A181}" destId="{EDED216E-76A8-4D00-9C58-7A77DA7483FB}" srcOrd="0" destOrd="0" presId="urn:microsoft.com/office/officeart/2005/8/layout/list1"/>
    <dgm:cxn modelId="{C6E6C871-49F3-4873-A9E7-63E18C85AB73}" srcId="{1B90F2E7-CEAD-4A58-8867-CADDEBAF40AF}" destId="{8FB7E79C-E27F-4738-90EE-5D2AA491A181}" srcOrd="2" destOrd="0" parTransId="{5B774E7F-21C0-4FFB-A7E8-DDD3511BB55B}" sibTransId="{2EFD21CE-41B8-4D1E-B3B5-4209EB13F903}"/>
    <dgm:cxn modelId="{204FC996-7888-4345-B824-108D9B44901F}" srcId="{AA0ADA10-2108-4F69-B55B-53E8B3B6E6B2}" destId="{4FDFA765-6F0B-4937-985D-E96423C729A6}" srcOrd="0" destOrd="0" parTransId="{14FDF6EB-9615-451B-A0ED-74BBDC853DDA}" sibTransId="{8B70C6F4-7733-4867-B9CC-3535096F8DA4}"/>
    <dgm:cxn modelId="{366186BA-A687-4827-8994-DF803CA336A0}" srcId="{1B90F2E7-CEAD-4A58-8867-CADDEBAF40AF}" destId="{33DCBB15-80D4-43B4-BEE7-80877CC60C9D}" srcOrd="1" destOrd="0" parTransId="{B0B0E850-8599-4D15-839D-74D065A5F714}" sibTransId="{00A645EB-AAA0-4B41-A403-E9E2245A67BE}"/>
    <dgm:cxn modelId="{D0AC9B65-99C0-4DE1-AFF4-C5AB8B825017}" type="presOf" srcId="{E43D5853-CD25-454D-B5C0-39E98FA704C2}" destId="{E08AA27D-3EB5-450A-B09B-9C09B51E7B37}" srcOrd="0" destOrd="0" presId="urn:microsoft.com/office/officeart/2005/8/layout/list1"/>
    <dgm:cxn modelId="{6DA1ABBE-1B52-4650-A42C-A36FD08BABBE}" type="presParOf" srcId="{747C8544-1F33-4E2B-A4FF-6A535105BAD8}" destId="{EE78D01E-0C19-4526-B21D-48F53273D5EC}" srcOrd="0" destOrd="0" presId="urn:microsoft.com/office/officeart/2005/8/layout/list1"/>
    <dgm:cxn modelId="{D39BCC4C-A266-4484-83EF-9F937D90C102}" type="presParOf" srcId="{EE78D01E-0C19-4526-B21D-48F53273D5EC}" destId="{7B614B22-004B-4068-823B-9BE7B26DF7AE}" srcOrd="0" destOrd="0" presId="urn:microsoft.com/office/officeart/2005/8/layout/list1"/>
    <dgm:cxn modelId="{33767932-7D08-48CB-8566-9C94956304A3}" type="presParOf" srcId="{EE78D01E-0C19-4526-B21D-48F53273D5EC}" destId="{AEC0C7E5-4DE4-4D5C-92C7-6DD0C183537E}" srcOrd="1" destOrd="0" presId="urn:microsoft.com/office/officeart/2005/8/layout/list1"/>
    <dgm:cxn modelId="{FAAB82C5-E47A-4678-9316-5E124E6291AE}" type="presParOf" srcId="{747C8544-1F33-4E2B-A4FF-6A535105BAD8}" destId="{906D4A74-3C23-489C-B4CB-9C27295B47B0}" srcOrd="1" destOrd="0" presId="urn:microsoft.com/office/officeart/2005/8/layout/list1"/>
    <dgm:cxn modelId="{F0FE89C8-EEBB-49F5-9A1B-AA82EEC35D9D}" type="presParOf" srcId="{747C8544-1F33-4E2B-A4FF-6A535105BAD8}" destId="{1A1E889B-3524-4E94-9891-3B216E4286F2}" srcOrd="2" destOrd="0" presId="urn:microsoft.com/office/officeart/2005/8/layout/list1"/>
    <dgm:cxn modelId="{67C331D8-533E-49B4-B9C4-5585FBC391A2}" type="presParOf" srcId="{747C8544-1F33-4E2B-A4FF-6A535105BAD8}" destId="{2F57CCAD-43E6-472F-86F8-B2B2606224BF}" srcOrd="3" destOrd="0" presId="urn:microsoft.com/office/officeart/2005/8/layout/list1"/>
    <dgm:cxn modelId="{E0F14C60-6B6B-4B88-9BE1-328EA50156E6}" type="presParOf" srcId="{747C8544-1F33-4E2B-A4FF-6A535105BAD8}" destId="{E19BFCEE-053A-45C5-9CBA-3498CA2D2502}" srcOrd="4" destOrd="0" presId="urn:microsoft.com/office/officeart/2005/8/layout/list1"/>
    <dgm:cxn modelId="{4426D666-186A-4806-A30B-DCAD33FDE074}" type="presParOf" srcId="{E19BFCEE-053A-45C5-9CBA-3498CA2D2502}" destId="{404F6E03-9399-49F7-B315-9E8E6BB988FC}" srcOrd="0" destOrd="0" presId="urn:microsoft.com/office/officeart/2005/8/layout/list1"/>
    <dgm:cxn modelId="{BA437EC4-5117-46F4-AF39-CA9099D1B983}" type="presParOf" srcId="{E19BFCEE-053A-45C5-9CBA-3498CA2D2502}" destId="{8EC1AA5D-6983-4D71-9226-77413628BAF1}" srcOrd="1" destOrd="0" presId="urn:microsoft.com/office/officeart/2005/8/layout/list1"/>
    <dgm:cxn modelId="{1570B161-6E24-4443-8F2E-94DEAC3467D5}" type="presParOf" srcId="{747C8544-1F33-4E2B-A4FF-6A535105BAD8}" destId="{8E3C77CE-BAFA-4B05-B315-17A52C32C20F}" srcOrd="5" destOrd="0" presId="urn:microsoft.com/office/officeart/2005/8/layout/list1"/>
    <dgm:cxn modelId="{90F87F62-64EF-437A-B213-B6F9C194352C}" type="presParOf" srcId="{747C8544-1F33-4E2B-A4FF-6A535105BAD8}" destId="{E08AA27D-3EB5-450A-B09B-9C09B51E7B37}" srcOrd="6" destOrd="0" presId="urn:microsoft.com/office/officeart/2005/8/layout/list1"/>
    <dgm:cxn modelId="{03A03FD1-6D61-4EC0-ABF1-03EAA0FA4975}" type="presParOf" srcId="{747C8544-1F33-4E2B-A4FF-6A535105BAD8}" destId="{8F269AF6-E361-4E06-A017-D953060A0423}" srcOrd="7" destOrd="0" presId="urn:microsoft.com/office/officeart/2005/8/layout/list1"/>
    <dgm:cxn modelId="{1AAA8D0C-17CB-42EA-B4EB-87396F274521}" type="presParOf" srcId="{747C8544-1F33-4E2B-A4FF-6A535105BAD8}" destId="{9EC9431F-AD58-4D1E-9106-CA8558C8A1E3}" srcOrd="8" destOrd="0" presId="urn:microsoft.com/office/officeart/2005/8/layout/list1"/>
    <dgm:cxn modelId="{77FDA47C-F4BD-4384-B545-EAF7FD993C23}" type="presParOf" srcId="{9EC9431F-AD58-4D1E-9106-CA8558C8A1E3}" destId="{EDED216E-76A8-4D00-9C58-7A77DA7483FB}" srcOrd="0" destOrd="0" presId="urn:microsoft.com/office/officeart/2005/8/layout/list1"/>
    <dgm:cxn modelId="{6F80BBB2-6717-4DF4-B5FA-A87E9E575A59}" type="presParOf" srcId="{9EC9431F-AD58-4D1E-9106-CA8558C8A1E3}" destId="{488D9086-33B5-4825-8393-3A6786D74C19}" srcOrd="1" destOrd="0" presId="urn:microsoft.com/office/officeart/2005/8/layout/list1"/>
    <dgm:cxn modelId="{9176339D-3E55-4539-8451-A82379DCF7AF}" type="presParOf" srcId="{747C8544-1F33-4E2B-A4FF-6A535105BAD8}" destId="{2FAFCB33-B84D-4341-9197-B9AF0E76F120}" srcOrd="9" destOrd="0" presId="urn:microsoft.com/office/officeart/2005/8/layout/list1"/>
    <dgm:cxn modelId="{38F675A1-FB13-453B-93CF-3F2DD48E9C78}" type="presParOf" srcId="{747C8544-1F33-4E2B-A4FF-6A535105BAD8}" destId="{D3861581-2D29-4129-9767-BD4AFA3F2C5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636DF3-FF6A-427B-B694-68AA4D00E31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92AB2E6-47AF-4BCF-97D7-16BA3DE8E1C6}">
      <dgm:prSet phldrT="[Testo]"/>
      <dgm:spPr/>
      <dgm:t>
        <a:bodyPr/>
        <a:lstStyle/>
        <a:p>
          <a:r>
            <a:rPr lang="it-IT" b="1" dirty="0" smtClean="0"/>
            <a:t>LIMITI ALLA CAPACITÀ </a:t>
          </a:r>
          <a:r>
            <a:rPr lang="it-IT" b="1" dirty="0" err="1" smtClean="0"/>
            <a:t>DI</a:t>
          </a:r>
          <a:r>
            <a:rPr lang="it-IT" b="1" dirty="0" smtClean="0"/>
            <a:t> AGIRE: </a:t>
          </a:r>
          <a:endParaRPr lang="it-IT" b="1" dirty="0"/>
        </a:p>
      </dgm:t>
    </dgm:pt>
    <dgm:pt modelId="{52956F7C-F271-475B-A8A1-26CDA532C318}" type="parTrans" cxnId="{6EA084F4-478E-464F-B2F4-6586663FED09}">
      <dgm:prSet/>
      <dgm:spPr/>
      <dgm:t>
        <a:bodyPr/>
        <a:lstStyle/>
        <a:p>
          <a:endParaRPr lang="it-IT"/>
        </a:p>
      </dgm:t>
    </dgm:pt>
    <dgm:pt modelId="{9E465253-EC40-4574-AECD-00A15AFA90CB}" type="sibTrans" cxnId="{6EA084F4-478E-464F-B2F4-6586663FED09}">
      <dgm:prSet/>
      <dgm:spPr/>
      <dgm:t>
        <a:bodyPr/>
        <a:lstStyle/>
        <a:p>
          <a:endParaRPr lang="it-IT"/>
        </a:p>
      </dgm:t>
    </dgm:pt>
    <dgm:pt modelId="{451C2979-B341-4E81-B4DC-084B051E8701}">
      <dgm:prSet phldrT="[Testo]"/>
      <dgm:spPr/>
      <dgm:t>
        <a:bodyPr/>
        <a:lstStyle/>
        <a:p>
          <a:r>
            <a:rPr lang="it-IT" dirty="0" smtClean="0"/>
            <a:t>1) INCAPACITÀ </a:t>
          </a:r>
          <a:r>
            <a:rPr lang="it-IT" b="1" dirty="0" smtClean="0"/>
            <a:t>ASSOLUTA  </a:t>
          </a:r>
          <a:endParaRPr lang="it-IT" b="1" dirty="0"/>
        </a:p>
      </dgm:t>
    </dgm:pt>
    <dgm:pt modelId="{6A177541-A2FA-4799-8051-344F367356EB}" type="parTrans" cxnId="{3CF38086-2248-48C1-A8F6-BE2F3CBF538F}">
      <dgm:prSet/>
      <dgm:spPr/>
      <dgm:t>
        <a:bodyPr/>
        <a:lstStyle/>
        <a:p>
          <a:endParaRPr lang="it-IT"/>
        </a:p>
      </dgm:t>
    </dgm:pt>
    <dgm:pt modelId="{E7866017-E84F-4A34-B9A4-F7E89CBE1886}" type="sibTrans" cxnId="{3CF38086-2248-48C1-A8F6-BE2F3CBF538F}">
      <dgm:prSet/>
      <dgm:spPr/>
      <dgm:t>
        <a:bodyPr/>
        <a:lstStyle/>
        <a:p>
          <a:endParaRPr lang="it-IT"/>
        </a:p>
      </dgm:t>
    </dgm:pt>
    <dgm:pt modelId="{4E15F7B5-74EF-4441-9A57-12FACEBE8068}">
      <dgm:prSet phldrT="[Testo]"/>
      <dgm:spPr/>
      <dgm:t>
        <a:bodyPr/>
        <a:lstStyle/>
        <a:p>
          <a:r>
            <a:rPr lang="it-IT" dirty="0" smtClean="0"/>
            <a:t>2) INCAPACITÀ </a:t>
          </a:r>
          <a:r>
            <a:rPr lang="it-IT" b="1" dirty="0" smtClean="0"/>
            <a:t>RELATIVA </a:t>
          </a:r>
          <a:endParaRPr lang="it-IT" b="1" dirty="0"/>
        </a:p>
      </dgm:t>
    </dgm:pt>
    <dgm:pt modelId="{A0FF798E-4EC6-4EC7-873E-5330E4744E07}" type="parTrans" cxnId="{652289B2-A5E3-4620-8A4C-16E3BB9E1887}">
      <dgm:prSet/>
      <dgm:spPr/>
      <dgm:t>
        <a:bodyPr/>
        <a:lstStyle/>
        <a:p>
          <a:endParaRPr lang="it-IT"/>
        </a:p>
      </dgm:t>
    </dgm:pt>
    <dgm:pt modelId="{E114EACC-A02F-47AA-91CC-22712964B503}" type="sibTrans" cxnId="{652289B2-A5E3-4620-8A4C-16E3BB9E1887}">
      <dgm:prSet/>
      <dgm:spPr/>
      <dgm:t>
        <a:bodyPr/>
        <a:lstStyle/>
        <a:p>
          <a:endParaRPr lang="it-IT"/>
        </a:p>
      </dgm:t>
    </dgm:pt>
    <dgm:pt modelId="{A10CB48D-9112-40DF-8CBC-95A02DE366F5}">
      <dgm:prSet custT="1"/>
      <dgm:spPr/>
      <dgm:t>
        <a:bodyPr lIns="108000" rIns="0"/>
        <a:lstStyle/>
        <a:p>
          <a:r>
            <a:rPr lang="it-IT" sz="2000" dirty="0" smtClean="0"/>
            <a:t>si applicano a chi </a:t>
          </a:r>
          <a:r>
            <a:rPr lang="it-IT" sz="2000" b="1" u="sng" dirty="0" smtClean="0"/>
            <a:t>perde</a:t>
          </a:r>
          <a:r>
            <a:rPr lang="it-IT" sz="2000" dirty="0" smtClean="0"/>
            <a:t> in tutto o in parte la </a:t>
          </a:r>
          <a:r>
            <a:rPr lang="it-IT" sz="2000" b="1" u="sng" dirty="0" smtClean="0"/>
            <a:t>capacità di intendere </a:t>
          </a:r>
          <a:r>
            <a:rPr lang="it-IT" sz="2000" dirty="0" smtClean="0"/>
            <a:t>(rendersi conto i quello che si fa ) e </a:t>
          </a:r>
          <a:r>
            <a:rPr lang="it-IT" sz="2000" b="1" u="sng" dirty="0" smtClean="0"/>
            <a:t>di volere </a:t>
          </a:r>
          <a:r>
            <a:rPr lang="it-IT" sz="2000" dirty="0" smtClean="0"/>
            <a:t>(prendere consapevolmente decisioni) .  Sono di </a:t>
          </a:r>
          <a:r>
            <a:rPr lang="it-IT" sz="2000" b="1" u="sng" dirty="0" smtClean="0"/>
            <a:t>2 TIPI</a:t>
          </a:r>
          <a:r>
            <a:rPr lang="it-IT" sz="2000" dirty="0" smtClean="0"/>
            <a:t>: </a:t>
          </a:r>
          <a:endParaRPr lang="it-IT" sz="2000" dirty="0"/>
        </a:p>
      </dgm:t>
    </dgm:pt>
    <dgm:pt modelId="{0FE9DD45-ED0F-4115-9B4D-DDDCB6A024C3}" type="parTrans" cxnId="{44CFB5AB-9162-492C-9600-59D04D1E04C0}">
      <dgm:prSet/>
      <dgm:spPr/>
      <dgm:t>
        <a:bodyPr/>
        <a:lstStyle/>
        <a:p>
          <a:endParaRPr lang="it-IT"/>
        </a:p>
      </dgm:t>
    </dgm:pt>
    <dgm:pt modelId="{B6C6ECF6-A48D-4484-8093-E48B20949A07}" type="sibTrans" cxnId="{44CFB5AB-9162-492C-9600-59D04D1E04C0}">
      <dgm:prSet/>
      <dgm:spPr/>
      <dgm:t>
        <a:bodyPr/>
        <a:lstStyle/>
        <a:p>
          <a:endParaRPr lang="it-IT"/>
        </a:p>
      </dgm:t>
    </dgm:pt>
    <dgm:pt modelId="{F01A4BE2-2AB5-45DB-BBDB-8301043A17E1}">
      <dgm:prSet custT="1"/>
      <dgm:spPr/>
      <dgm:t>
        <a:bodyPr lIns="108000" rIns="108000"/>
        <a:lstStyle/>
        <a:p>
          <a:r>
            <a:rPr lang="it-IT" sz="2000" dirty="0" smtClean="0"/>
            <a:t>non si possono compiere validamente atti giuridici; gli atti giuridici saranno compiuti da un </a:t>
          </a:r>
          <a:r>
            <a:rPr lang="it-IT" sz="2000" u="sng" dirty="0" smtClean="0"/>
            <a:t>rappresentante legale</a:t>
          </a:r>
          <a:r>
            <a:rPr lang="it-IT" sz="2000" dirty="0" smtClean="0"/>
            <a:t>: </a:t>
          </a:r>
          <a:r>
            <a:rPr lang="it-IT" sz="2000" u="sng" dirty="0" smtClean="0"/>
            <a:t>genitore</a:t>
          </a:r>
          <a:r>
            <a:rPr lang="it-IT" sz="2000" dirty="0" smtClean="0"/>
            <a:t>, o </a:t>
          </a:r>
          <a:r>
            <a:rPr lang="it-IT" sz="2000" u="sng" dirty="0" smtClean="0"/>
            <a:t>tutore</a:t>
          </a:r>
          <a:r>
            <a:rPr lang="it-IT" sz="2000" dirty="0" smtClean="0"/>
            <a:t> al posto dei genitori</a:t>
          </a:r>
          <a:endParaRPr lang="it-IT" sz="2000" dirty="0"/>
        </a:p>
      </dgm:t>
    </dgm:pt>
    <dgm:pt modelId="{0656591F-EBD7-4C42-9E58-8281D658255F}" type="parTrans" cxnId="{FBC53F72-6B9F-4C92-9C21-1FAA435326BA}">
      <dgm:prSet/>
      <dgm:spPr/>
      <dgm:t>
        <a:bodyPr/>
        <a:lstStyle/>
        <a:p>
          <a:endParaRPr lang="it-IT"/>
        </a:p>
      </dgm:t>
    </dgm:pt>
    <dgm:pt modelId="{FFFD5289-536A-4219-8632-F71EF5105523}" type="sibTrans" cxnId="{FBC53F72-6B9F-4C92-9C21-1FAA435326BA}">
      <dgm:prSet/>
      <dgm:spPr/>
      <dgm:t>
        <a:bodyPr/>
        <a:lstStyle/>
        <a:p>
          <a:endParaRPr lang="it-IT"/>
        </a:p>
      </dgm:t>
    </dgm:pt>
    <dgm:pt modelId="{08CF34EF-D117-4216-9902-1BFC9DD9C776}">
      <dgm:prSet custT="1"/>
      <dgm:spPr/>
      <dgm:t>
        <a:bodyPr lIns="72000" rIns="432000"/>
        <a:lstStyle/>
        <a:p>
          <a:r>
            <a:rPr lang="it-IT" sz="2000" dirty="0" smtClean="0"/>
            <a:t>si possono compiere gli atti giuridici meno importanti; per quelli più importanti occorre la presenza di un “</a:t>
          </a:r>
          <a:r>
            <a:rPr lang="it-IT" sz="2000" u="sng" dirty="0" smtClean="0"/>
            <a:t>curatore</a:t>
          </a:r>
          <a:r>
            <a:rPr lang="it-IT" sz="2000" dirty="0" smtClean="0"/>
            <a:t>”</a:t>
          </a:r>
          <a:endParaRPr lang="it-IT" sz="2000" dirty="0"/>
        </a:p>
      </dgm:t>
    </dgm:pt>
    <dgm:pt modelId="{FF2649B8-0434-4CA3-AF06-F2577BA1A9DD}" type="parTrans" cxnId="{9ECF62D2-F10E-4D72-93CB-FAD4E1119D44}">
      <dgm:prSet/>
      <dgm:spPr/>
      <dgm:t>
        <a:bodyPr/>
        <a:lstStyle/>
        <a:p>
          <a:endParaRPr lang="it-IT"/>
        </a:p>
      </dgm:t>
    </dgm:pt>
    <dgm:pt modelId="{6564FD07-EE01-48BE-9CEF-035EB7056A08}" type="sibTrans" cxnId="{9ECF62D2-F10E-4D72-93CB-FAD4E1119D44}">
      <dgm:prSet/>
      <dgm:spPr/>
      <dgm:t>
        <a:bodyPr/>
        <a:lstStyle/>
        <a:p>
          <a:endParaRPr lang="it-IT"/>
        </a:p>
      </dgm:t>
    </dgm:pt>
    <dgm:pt modelId="{B2C08FCA-A4DC-4B28-9DFD-6336044A0412}" type="pres">
      <dgm:prSet presAssocID="{FE636DF3-FF6A-427B-B694-68AA4D00E3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C9A3CC9-44DD-4D63-B2A5-D1FA99D80902}" type="pres">
      <dgm:prSet presAssocID="{192AB2E6-47AF-4BCF-97D7-16BA3DE8E1C6}" presName="parentLin" presStyleCnt="0"/>
      <dgm:spPr/>
    </dgm:pt>
    <dgm:pt modelId="{80D43E45-9B3D-4E3F-B923-D7BAF48D130C}" type="pres">
      <dgm:prSet presAssocID="{192AB2E6-47AF-4BCF-97D7-16BA3DE8E1C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58787C8E-9349-4BC9-AE65-E4FA3BF2E558}" type="pres">
      <dgm:prSet presAssocID="{192AB2E6-47AF-4BCF-97D7-16BA3DE8E1C6}" presName="parentText" presStyleLbl="node1" presStyleIdx="0" presStyleCnt="3" custScaleX="113618" custScaleY="51405" custLinFactNeighborX="-25233" custLinFactNeighborY="-6464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D73846-56B5-4810-A7F4-BCD270B4DFAD}" type="pres">
      <dgm:prSet presAssocID="{192AB2E6-47AF-4BCF-97D7-16BA3DE8E1C6}" presName="negativeSpace" presStyleCnt="0"/>
      <dgm:spPr/>
    </dgm:pt>
    <dgm:pt modelId="{C98D9978-1768-4E28-8CAA-15002428DD3B}" type="pres">
      <dgm:prSet presAssocID="{192AB2E6-47AF-4BCF-97D7-16BA3DE8E1C6}" presName="childText" presStyleLbl="conFgAcc1" presStyleIdx="0" presStyleCnt="3" custLinFactNeighborY="-714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BB7E0D-839D-48B5-B8C7-6A980DFBA222}" type="pres">
      <dgm:prSet presAssocID="{9E465253-EC40-4574-AECD-00A15AFA90CB}" presName="spaceBetweenRectangles" presStyleCnt="0"/>
      <dgm:spPr/>
    </dgm:pt>
    <dgm:pt modelId="{C2AA22A5-9FE6-47C4-946A-91874F105335}" type="pres">
      <dgm:prSet presAssocID="{451C2979-B341-4E81-B4DC-084B051E8701}" presName="parentLin" presStyleCnt="0"/>
      <dgm:spPr/>
    </dgm:pt>
    <dgm:pt modelId="{2DA11753-9306-4F33-B746-FBCE687574C7}" type="pres">
      <dgm:prSet presAssocID="{451C2979-B341-4E81-B4DC-084B051E8701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787B0BAA-C3B4-4DC0-9401-94DB29E09EAF}" type="pres">
      <dgm:prSet presAssocID="{451C2979-B341-4E81-B4DC-084B051E8701}" presName="parentText" presStyleLbl="node1" presStyleIdx="1" presStyleCnt="3" custScaleY="68226" custLinFactNeighborX="-25234" custLinFactNeighborY="-2160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284DCA-E8E8-490F-BF19-F049C5BA45B8}" type="pres">
      <dgm:prSet presAssocID="{451C2979-B341-4E81-B4DC-084B051E8701}" presName="negativeSpace" presStyleCnt="0"/>
      <dgm:spPr/>
    </dgm:pt>
    <dgm:pt modelId="{F5E68B28-745F-4D56-8F0E-83F8B7F2A022}" type="pres">
      <dgm:prSet presAssocID="{451C2979-B341-4E81-B4DC-084B051E8701}" presName="childText" presStyleLbl="conFgAcc1" presStyleIdx="1" presStyleCnt="3" custLinFactY="-7581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CEC252-3C93-4952-90B9-B3294DBB27CA}" type="pres">
      <dgm:prSet presAssocID="{E7866017-E84F-4A34-B9A4-F7E89CBE1886}" presName="spaceBetweenRectangles" presStyleCnt="0"/>
      <dgm:spPr/>
    </dgm:pt>
    <dgm:pt modelId="{534F3E73-BD8E-4E6F-96B4-9EB7FF55CEA1}" type="pres">
      <dgm:prSet presAssocID="{4E15F7B5-74EF-4441-9A57-12FACEBE8068}" presName="parentLin" presStyleCnt="0"/>
      <dgm:spPr/>
    </dgm:pt>
    <dgm:pt modelId="{B5A6949A-E1A6-4A18-B291-1472C8D199A6}" type="pres">
      <dgm:prSet presAssocID="{4E15F7B5-74EF-4441-9A57-12FACEBE8068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F9652A5B-A016-4613-B57B-EBB9BE22C5C8}" type="pres">
      <dgm:prSet presAssocID="{4E15F7B5-74EF-4441-9A57-12FACEBE8068}" presName="parentText" presStyleLbl="node1" presStyleIdx="2" presStyleCnt="3" custScaleY="68227" custLinFactNeighborX="-6542" custLinFactNeighborY="-3257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C3B490-0C1A-4320-8F03-64F6FEF0CA12}" type="pres">
      <dgm:prSet presAssocID="{4E15F7B5-74EF-4441-9A57-12FACEBE8068}" presName="negativeSpace" presStyleCnt="0"/>
      <dgm:spPr/>
    </dgm:pt>
    <dgm:pt modelId="{19753185-A4EC-4480-9304-59683D2C646A}" type="pres">
      <dgm:prSet presAssocID="{4E15F7B5-74EF-4441-9A57-12FACEBE8068}" presName="childText" presStyleLbl="conFgAcc1" presStyleIdx="2" presStyleCnt="3" custScaleY="103287" custLinFactY="-1439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52289B2-A5E3-4620-8A4C-16E3BB9E1887}" srcId="{FE636DF3-FF6A-427B-B694-68AA4D00E31F}" destId="{4E15F7B5-74EF-4441-9A57-12FACEBE8068}" srcOrd="2" destOrd="0" parTransId="{A0FF798E-4EC6-4EC7-873E-5330E4744E07}" sibTransId="{E114EACC-A02F-47AA-91CC-22712964B503}"/>
    <dgm:cxn modelId="{5C1D5D9C-6FCB-44FD-BC9D-A658B56327E4}" type="presOf" srcId="{192AB2E6-47AF-4BCF-97D7-16BA3DE8E1C6}" destId="{58787C8E-9349-4BC9-AE65-E4FA3BF2E558}" srcOrd="1" destOrd="0" presId="urn:microsoft.com/office/officeart/2005/8/layout/list1"/>
    <dgm:cxn modelId="{1C67DFBE-563B-48B8-A12F-9E34E52BBA71}" type="presOf" srcId="{192AB2E6-47AF-4BCF-97D7-16BA3DE8E1C6}" destId="{80D43E45-9B3D-4E3F-B923-D7BAF48D130C}" srcOrd="0" destOrd="0" presId="urn:microsoft.com/office/officeart/2005/8/layout/list1"/>
    <dgm:cxn modelId="{C702B475-3F2C-4F68-8E08-FF92575159D0}" type="presOf" srcId="{4E15F7B5-74EF-4441-9A57-12FACEBE8068}" destId="{B5A6949A-E1A6-4A18-B291-1472C8D199A6}" srcOrd="0" destOrd="0" presId="urn:microsoft.com/office/officeart/2005/8/layout/list1"/>
    <dgm:cxn modelId="{6EA084F4-478E-464F-B2F4-6586663FED09}" srcId="{FE636DF3-FF6A-427B-B694-68AA4D00E31F}" destId="{192AB2E6-47AF-4BCF-97D7-16BA3DE8E1C6}" srcOrd="0" destOrd="0" parTransId="{52956F7C-F271-475B-A8A1-26CDA532C318}" sibTransId="{9E465253-EC40-4574-AECD-00A15AFA90CB}"/>
    <dgm:cxn modelId="{BF584EFC-1682-4CB1-A357-111A62978625}" type="presOf" srcId="{F01A4BE2-2AB5-45DB-BBDB-8301043A17E1}" destId="{F5E68B28-745F-4D56-8F0E-83F8B7F2A022}" srcOrd="0" destOrd="0" presId="urn:microsoft.com/office/officeart/2005/8/layout/list1"/>
    <dgm:cxn modelId="{93E53E37-AD95-4E2C-A505-9C27C04EBAE1}" type="presOf" srcId="{A10CB48D-9112-40DF-8CBC-95A02DE366F5}" destId="{C98D9978-1768-4E28-8CAA-15002428DD3B}" srcOrd="0" destOrd="0" presId="urn:microsoft.com/office/officeart/2005/8/layout/list1"/>
    <dgm:cxn modelId="{3EA3FDCC-9388-4F02-9FCA-43DB0D8A199C}" type="presOf" srcId="{FE636DF3-FF6A-427B-B694-68AA4D00E31F}" destId="{B2C08FCA-A4DC-4B28-9DFD-6336044A0412}" srcOrd="0" destOrd="0" presId="urn:microsoft.com/office/officeart/2005/8/layout/list1"/>
    <dgm:cxn modelId="{9ECF62D2-F10E-4D72-93CB-FAD4E1119D44}" srcId="{4E15F7B5-74EF-4441-9A57-12FACEBE8068}" destId="{08CF34EF-D117-4216-9902-1BFC9DD9C776}" srcOrd="0" destOrd="0" parTransId="{FF2649B8-0434-4CA3-AF06-F2577BA1A9DD}" sibTransId="{6564FD07-EE01-48BE-9CEF-035EB7056A08}"/>
    <dgm:cxn modelId="{3CF38086-2248-48C1-A8F6-BE2F3CBF538F}" srcId="{FE636DF3-FF6A-427B-B694-68AA4D00E31F}" destId="{451C2979-B341-4E81-B4DC-084B051E8701}" srcOrd="1" destOrd="0" parTransId="{6A177541-A2FA-4799-8051-344F367356EB}" sibTransId="{E7866017-E84F-4A34-B9A4-F7E89CBE1886}"/>
    <dgm:cxn modelId="{FBC53F72-6B9F-4C92-9C21-1FAA435326BA}" srcId="{451C2979-B341-4E81-B4DC-084B051E8701}" destId="{F01A4BE2-2AB5-45DB-BBDB-8301043A17E1}" srcOrd="0" destOrd="0" parTransId="{0656591F-EBD7-4C42-9E58-8281D658255F}" sibTransId="{FFFD5289-536A-4219-8632-F71EF5105523}"/>
    <dgm:cxn modelId="{B34054FE-9DA9-45A3-9DC1-E23A2D9FD3DA}" type="presOf" srcId="{451C2979-B341-4E81-B4DC-084B051E8701}" destId="{787B0BAA-C3B4-4DC0-9401-94DB29E09EAF}" srcOrd="1" destOrd="0" presId="urn:microsoft.com/office/officeart/2005/8/layout/list1"/>
    <dgm:cxn modelId="{11D659B3-D9B9-4BD3-97D3-7F8DD7ECB46F}" type="presOf" srcId="{08CF34EF-D117-4216-9902-1BFC9DD9C776}" destId="{19753185-A4EC-4480-9304-59683D2C646A}" srcOrd="0" destOrd="0" presId="urn:microsoft.com/office/officeart/2005/8/layout/list1"/>
    <dgm:cxn modelId="{44CFB5AB-9162-492C-9600-59D04D1E04C0}" srcId="{192AB2E6-47AF-4BCF-97D7-16BA3DE8E1C6}" destId="{A10CB48D-9112-40DF-8CBC-95A02DE366F5}" srcOrd="0" destOrd="0" parTransId="{0FE9DD45-ED0F-4115-9B4D-DDDCB6A024C3}" sibTransId="{B6C6ECF6-A48D-4484-8093-E48B20949A07}"/>
    <dgm:cxn modelId="{DE64C815-5172-41D4-B97B-9AF078A89857}" type="presOf" srcId="{451C2979-B341-4E81-B4DC-084B051E8701}" destId="{2DA11753-9306-4F33-B746-FBCE687574C7}" srcOrd="0" destOrd="0" presId="urn:microsoft.com/office/officeart/2005/8/layout/list1"/>
    <dgm:cxn modelId="{9BEB7B88-67D3-4E73-8F06-F97BC4C3CDE4}" type="presOf" srcId="{4E15F7B5-74EF-4441-9A57-12FACEBE8068}" destId="{F9652A5B-A016-4613-B57B-EBB9BE22C5C8}" srcOrd="1" destOrd="0" presId="urn:microsoft.com/office/officeart/2005/8/layout/list1"/>
    <dgm:cxn modelId="{2A80AE87-CAA6-4516-8F7C-7D0A8484037A}" type="presParOf" srcId="{B2C08FCA-A4DC-4B28-9DFD-6336044A0412}" destId="{0C9A3CC9-44DD-4D63-B2A5-D1FA99D80902}" srcOrd="0" destOrd="0" presId="urn:microsoft.com/office/officeart/2005/8/layout/list1"/>
    <dgm:cxn modelId="{66130EE3-2729-4BDB-8344-95CD303380CF}" type="presParOf" srcId="{0C9A3CC9-44DD-4D63-B2A5-D1FA99D80902}" destId="{80D43E45-9B3D-4E3F-B923-D7BAF48D130C}" srcOrd="0" destOrd="0" presId="urn:microsoft.com/office/officeart/2005/8/layout/list1"/>
    <dgm:cxn modelId="{1C65FFB7-5356-4B1B-BB58-1CE9D8D2ADF4}" type="presParOf" srcId="{0C9A3CC9-44DD-4D63-B2A5-D1FA99D80902}" destId="{58787C8E-9349-4BC9-AE65-E4FA3BF2E558}" srcOrd="1" destOrd="0" presId="urn:microsoft.com/office/officeart/2005/8/layout/list1"/>
    <dgm:cxn modelId="{5B73EC3A-A037-49AA-854D-1C202700D2A9}" type="presParOf" srcId="{B2C08FCA-A4DC-4B28-9DFD-6336044A0412}" destId="{24D73846-56B5-4810-A7F4-BCD270B4DFAD}" srcOrd="1" destOrd="0" presId="urn:microsoft.com/office/officeart/2005/8/layout/list1"/>
    <dgm:cxn modelId="{EE3B431F-6AB8-4F8A-B9D8-93DC5BFE7E05}" type="presParOf" srcId="{B2C08FCA-A4DC-4B28-9DFD-6336044A0412}" destId="{C98D9978-1768-4E28-8CAA-15002428DD3B}" srcOrd="2" destOrd="0" presId="urn:microsoft.com/office/officeart/2005/8/layout/list1"/>
    <dgm:cxn modelId="{F5802330-37DE-4716-B41B-274BC1F5604E}" type="presParOf" srcId="{B2C08FCA-A4DC-4B28-9DFD-6336044A0412}" destId="{31BB7E0D-839D-48B5-B8C7-6A980DFBA222}" srcOrd="3" destOrd="0" presId="urn:microsoft.com/office/officeart/2005/8/layout/list1"/>
    <dgm:cxn modelId="{AC926FD9-C631-4085-9A8F-F6E7C2DFB1FA}" type="presParOf" srcId="{B2C08FCA-A4DC-4B28-9DFD-6336044A0412}" destId="{C2AA22A5-9FE6-47C4-946A-91874F105335}" srcOrd="4" destOrd="0" presId="urn:microsoft.com/office/officeart/2005/8/layout/list1"/>
    <dgm:cxn modelId="{19467581-4E38-449F-A0A9-BC9F8CBF3D78}" type="presParOf" srcId="{C2AA22A5-9FE6-47C4-946A-91874F105335}" destId="{2DA11753-9306-4F33-B746-FBCE687574C7}" srcOrd="0" destOrd="0" presId="urn:microsoft.com/office/officeart/2005/8/layout/list1"/>
    <dgm:cxn modelId="{9B5D41DB-FBEE-4758-8218-2CAD1248B247}" type="presParOf" srcId="{C2AA22A5-9FE6-47C4-946A-91874F105335}" destId="{787B0BAA-C3B4-4DC0-9401-94DB29E09EAF}" srcOrd="1" destOrd="0" presId="urn:microsoft.com/office/officeart/2005/8/layout/list1"/>
    <dgm:cxn modelId="{157149C5-7FB0-4742-8F62-92EBADEE61DB}" type="presParOf" srcId="{B2C08FCA-A4DC-4B28-9DFD-6336044A0412}" destId="{D2284DCA-E8E8-490F-BF19-F049C5BA45B8}" srcOrd="5" destOrd="0" presId="urn:microsoft.com/office/officeart/2005/8/layout/list1"/>
    <dgm:cxn modelId="{32588B1A-14E0-48AD-997E-4E5B954D5A2E}" type="presParOf" srcId="{B2C08FCA-A4DC-4B28-9DFD-6336044A0412}" destId="{F5E68B28-745F-4D56-8F0E-83F8B7F2A022}" srcOrd="6" destOrd="0" presId="urn:microsoft.com/office/officeart/2005/8/layout/list1"/>
    <dgm:cxn modelId="{1C2DF9FA-B5A7-43B6-A126-B8950E4FB63F}" type="presParOf" srcId="{B2C08FCA-A4DC-4B28-9DFD-6336044A0412}" destId="{42CEC252-3C93-4952-90B9-B3294DBB27CA}" srcOrd="7" destOrd="0" presId="urn:microsoft.com/office/officeart/2005/8/layout/list1"/>
    <dgm:cxn modelId="{D1465224-F0C8-4019-A58A-174FBEB4D0FA}" type="presParOf" srcId="{B2C08FCA-A4DC-4B28-9DFD-6336044A0412}" destId="{534F3E73-BD8E-4E6F-96B4-9EB7FF55CEA1}" srcOrd="8" destOrd="0" presId="urn:microsoft.com/office/officeart/2005/8/layout/list1"/>
    <dgm:cxn modelId="{6326325C-E94C-47D7-8186-CCBF6EBE9A3F}" type="presParOf" srcId="{534F3E73-BD8E-4E6F-96B4-9EB7FF55CEA1}" destId="{B5A6949A-E1A6-4A18-B291-1472C8D199A6}" srcOrd="0" destOrd="0" presId="urn:microsoft.com/office/officeart/2005/8/layout/list1"/>
    <dgm:cxn modelId="{4A1E0BAD-E218-400A-8426-A09998A85E39}" type="presParOf" srcId="{534F3E73-BD8E-4E6F-96B4-9EB7FF55CEA1}" destId="{F9652A5B-A016-4613-B57B-EBB9BE22C5C8}" srcOrd="1" destOrd="0" presId="urn:microsoft.com/office/officeart/2005/8/layout/list1"/>
    <dgm:cxn modelId="{ED3492CD-5CF9-4108-A25D-2A330AE2B8DE}" type="presParOf" srcId="{B2C08FCA-A4DC-4B28-9DFD-6336044A0412}" destId="{FBC3B490-0C1A-4320-8F03-64F6FEF0CA12}" srcOrd="9" destOrd="0" presId="urn:microsoft.com/office/officeart/2005/8/layout/list1"/>
    <dgm:cxn modelId="{0CF53917-C8B8-45D7-B592-0A198CB1A263}" type="presParOf" srcId="{B2C08FCA-A4DC-4B28-9DFD-6336044A0412}" destId="{19753185-A4EC-4480-9304-59683D2C646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6B4198-D485-41C4-989E-A3D402385661}">
      <dsp:nvSpPr>
        <dsp:cNvPr id="0" name=""/>
        <dsp:cNvSpPr/>
      </dsp:nvSpPr>
      <dsp:spPr>
        <a:xfrm>
          <a:off x="0" y="135371"/>
          <a:ext cx="7848872" cy="767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SOGGETTI DEL DIRITTO: TIPI </a:t>
          </a:r>
          <a:endParaRPr lang="it-IT" sz="4400" kern="1200" dirty="0"/>
        </a:p>
      </dsp:txBody>
      <dsp:txXfrm>
        <a:off x="0" y="135371"/>
        <a:ext cx="7848872" cy="767037"/>
      </dsp:txXfrm>
    </dsp:sp>
    <dsp:sp modelId="{59FE6979-636B-417E-92A6-2A6D5FA2F4FE}">
      <dsp:nvSpPr>
        <dsp:cNvPr id="0" name=""/>
        <dsp:cNvSpPr/>
      </dsp:nvSpPr>
      <dsp:spPr>
        <a:xfrm>
          <a:off x="0" y="964583"/>
          <a:ext cx="7848872" cy="1034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800" kern="1200" dirty="0" smtClean="0"/>
            <a:t>Esistono due tipi di soggetti del diritto: </a:t>
          </a:r>
          <a:r>
            <a:rPr lang="it-IT" sz="2800" b="1" u="sng" kern="1200" dirty="0" smtClean="0"/>
            <a:t>persone fisiche</a:t>
          </a:r>
          <a:r>
            <a:rPr lang="it-IT" sz="2800" kern="1200" dirty="0" smtClean="0"/>
            <a:t> e </a:t>
          </a:r>
          <a:r>
            <a:rPr lang="it-IT" sz="2800" b="1" u="sng" kern="1200" dirty="0" smtClean="0"/>
            <a:t>organizzazioni collettive</a:t>
          </a:r>
          <a:endParaRPr lang="it-IT" sz="2800" b="1" u="sng" kern="1200" dirty="0"/>
        </a:p>
      </dsp:txBody>
      <dsp:txXfrm>
        <a:off x="0" y="964583"/>
        <a:ext cx="7848872" cy="1034404"/>
      </dsp:txXfrm>
    </dsp:sp>
    <dsp:sp modelId="{3608F614-58F3-4075-8A06-DD2274DF5068}">
      <dsp:nvSpPr>
        <dsp:cNvPr id="0" name=""/>
        <dsp:cNvSpPr/>
      </dsp:nvSpPr>
      <dsp:spPr>
        <a:xfrm>
          <a:off x="0" y="2449728"/>
          <a:ext cx="7848872" cy="1181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PERSONA FISICA = </a:t>
          </a:r>
          <a:r>
            <a:rPr lang="it-IT" sz="4000" b="1" kern="1200" dirty="0" smtClean="0"/>
            <a:t>qualunque individuo umano </a:t>
          </a:r>
          <a:r>
            <a:rPr lang="it-IT" sz="4000" b="1" u="sng" kern="1200" dirty="0" smtClean="0"/>
            <a:t>NATO VIVO</a:t>
          </a:r>
          <a:endParaRPr lang="it-IT" sz="4400" b="1" kern="1200" dirty="0"/>
        </a:p>
      </dsp:txBody>
      <dsp:txXfrm>
        <a:off x="0" y="2449728"/>
        <a:ext cx="7848872" cy="1181636"/>
      </dsp:txXfrm>
    </dsp:sp>
    <dsp:sp modelId="{39B486DC-FDD6-4BD2-893A-B8E5FB99B5B6}">
      <dsp:nvSpPr>
        <dsp:cNvPr id="0" name=""/>
        <dsp:cNvSpPr/>
      </dsp:nvSpPr>
      <dsp:spPr>
        <a:xfrm>
          <a:off x="0" y="3800060"/>
          <a:ext cx="7848872" cy="639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20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t-IT" sz="2000" kern="1200" dirty="0" smtClean="0"/>
            <a:t>Non è persona fisica il feto, non ancora nato, anche se comincia ad avere alcuni diritti; es.  non può essere abortito oltre una certa settimana di gravidanza …</a:t>
          </a:r>
          <a:endParaRPr lang="it-IT" sz="2000" kern="1200" dirty="0"/>
        </a:p>
      </dsp:txBody>
      <dsp:txXfrm>
        <a:off x="0" y="3800060"/>
        <a:ext cx="7848872" cy="63973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E889B-3524-4E94-9891-3B216E4286F2}">
      <dsp:nvSpPr>
        <dsp:cNvPr id="0" name=""/>
        <dsp:cNvSpPr/>
      </dsp:nvSpPr>
      <dsp:spPr>
        <a:xfrm>
          <a:off x="0" y="319072"/>
          <a:ext cx="8352928" cy="12645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395732" rIns="64828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/>
            <a:t>CAPACITÀ GIURIDICA</a:t>
          </a:r>
          <a:endParaRPr lang="it-IT" sz="2400" b="1" u="sng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u="none" kern="1200" dirty="0" smtClean="0"/>
            <a:t>CAPACITÀ </a:t>
          </a:r>
          <a:r>
            <a:rPr lang="it-IT" sz="2400" b="1" u="none" kern="1200" dirty="0" err="1" smtClean="0"/>
            <a:t>DI</a:t>
          </a:r>
          <a:r>
            <a:rPr lang="it-IT" sz="2400" b="1" u="none" kern="1200" dirty="0" smtClean="0"/>
            <a:t> AGIRE</a:t>
          </a:r>
          <a:r>
            <a:rPr lang="it-IT" sz="2400" b="1" u="sng" kern="1200" dirty="0" smtClean="0"/>
            <a:t> </a:t>
          </a:r>
          <a:endParaRPr lang="it-IT" sz="2400" b="1" u="none" kern="1200" dirty="0"/>
        </a:p>
      </dsp:txBody>
      <dsp:txXfrm>
        <a:off x="0" y="319072"/>
        <a:ext cx="8352928" cy="1264588"/>
      </dsp:txXfrm>
    </dsp:sp>
    <dsp:sp modelId="{AEC0C7E5-4DE4-4D5C-92C7-6DD0C183537E}">
      <dsp:nvSpPr>
        <dsp:cNvPr id="0" name=""/>
        <dsp:cNvSpPr/>
      </dsp:nvSpPr>
      <dsp:spPr>
        <a:xfrm>
          <a:off x="76633" y="0"/>
          <a:ext cx="7939217" cy="655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/>
            <a:t>I soggetti del diritto hanno: </a:t>
          </a:r>
          <a:endParaRPr lang="it-IT" sz="4400" kern="1200" dirty="0"/>
        </a:p>
      </dsp:txBody>
      <dsp:txXfrm>
        <a:off x="76633" y="0"/>
        <a:ext cx="7939217" cy="655466"/>
      </dsp:txXfrm>
    </dsp:sp>
    <dsp:sp modelId="{E08AA27D-3EB5-450A-B09B-9C09B51E7B37}">
      <dsp:nvSpPr>
        <dsp:cNvPr id="0" name=""/>
        <dsp:cNvSpPr/>
      </dsp:nvSpPr>
      <dsp:spPr>
        <a:xfrm>
          <a:off x="0" y="1723231"/>
          <a:ext cx="8352928" cy="10045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395732" rIns="64828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possibilità di avere diritti, obblighi, ecc ...: si acquista alla nascita   </a:t>
          </a:r>
          <a:endParaRPr lang="it-IT" sz="2400" kern="1200" dirty="0"/>
        </a:p>
      </dsp:txBody>
      <dsp:txXfrm>
        <a:off x="0" y="1723231"/>
        <a:ext cx="8352928" cy="1004572"/>
      </dsp:txXfrm>
    </dsp:sp>
    <dsp:sp modelId="{8EC1AA5D-6983-4D71-9226-77413628BAF1}">
      <dsp:nvSpPr>
        <dsp:cNvPr id="0" name=""/>
        <dsp:cNvSpPr/>
      </dsp:nvSpPr>
      <dsp:spPr>
        <a:xfrm>
          <a:off x="0" y="1462834"/>
          <a:ext cx="6613363" cy="55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CAPACITÀ GIURIDICA =</a:t>
          </a:r>
          <a:endParaRPr lang="it-IT" sz="3600" b="1" kern="1200" dirty="0"/>
        </a:p>
      </dsp:txBody>
      <dsp:txXfrm>
        <a:off x="0" y="1462834"/>
        <a:ext cx="6613363" cy="553389"/>
      </dsp:txXfrm>
    </dsp:sp>
    <dsp:sp modelId="{D3861581-2D29-4129-9767-BD4AFA3F2C5F}">
      <dsp:nvSpPr>
        <dsp:cNvPr id="0" name=""/>
        <dsp:cNvSpPr/>
      </dsp:nvSpPr>
      <dsp:spPr>
        <a:xfrm>
          <a:off x="0" y="3293915"/>
          <a:ext cx="8352928" cy="13866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395732" rIns="64828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/>
            <a:t>possibilità di esercitare i propri diritti, di acquistarli o cederli ad altri, di assumersi obblighi: si acquista con la maggiore età (18 anni)    </a:t>
          </a:r>
          <a:endParaRPr lang="it-IT" sz="2400" kern="1200" dirty="0"/>
        </a:p>
      </dsp:txBody>
      <dsp:txXfrm>
        <a:off x="0" y="3293915"/>
        <a:ext cx="8352928" cy="1386604"/>
      </dsp:txXfrm>
    </dsp:sp>
    <dsp:sp modelId="{488D9086-33B5-4825-8393-3A6786D74C19}">
      <dsp:nvSpPr>
        <dsp:cNvPr id="0" name=""/>
        <dsp:cNvSpPr/>
      </dsp:nvSpPr>
      <dsp:spPr>
        <a:xfrm>
          <a:off x="0" y="2928121"/>
          <a:ext cx="6567406" cy="600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u="none" kern="1200" dirty="0" smtClean="0"/>
            <a:t>CAPACITÀ </a:t>
          </a:r>
          <a:r>
            <a:rPr lang="it-IT" sz="3600" b="1" u="none" kern="1200" dirty="0" err="1" smtClean="0"/>
            <a:t>DI</a:t>
          </a:r>
          <a:r>
            <a:rPr lang="it-IT" sz="3600" b="1" u="none" kern="1200" dirty="0" smtClean="0"/>
            <a:t> AGIRE =</a:t>
          </a:r>
          <a:r>
            <a:rPr lang="it-IT" sz="3600" b="1" u="sng" kern="1200" dirty="0" smtClean="0"/>
            <a:t> </a:t>
          </a:r>
          <a:endParaRPr lang="it-IT" sz="3600" kern="1200" dirty="0"/>
        </a:p>
      </dsp:txBody>
      <dsp:txXfrm>
        <a:off x="0" y="2928121"/>
        <a:ext cx="6567406" cy="600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8D9978-1768-4E28-8CAA-15002428DD3B}">
      <dsp:nvSpPr>
        <dsp:cNvPr id="0" name=""/>
        <dsp:cNvSpPr/>
      </dsp:nvSpPr>
      <dsp:spPr>
        <a:xfrm>
          <a:off x="0" y="0"/>
          <a:ext cx="7704856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99872" rIns="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si applicano a chi </a:t>
          </a:r>
          <a:r>
            <a:rPr lang="it-IT" sz="2000" b="1" u="sng" kern="1200" dirty="0" smtClean="0"/>
            <a:t>perde</a:t>
          </a:r>
          <a:r>
            <a:rPr lang="it-IT" sz="2000" kern="1200" dirty="0" smtClean="0"/>
            <a:t> in tutto o in parte la </a:t>
          </a:r>
          <a:r>
            <a:rPr lang="it-IT" sz="2000" b="1" u="sng" kern="1200" dirty="0" smtClean="0"/>
            <a:t>capacità di intendere </a:t>
          </a:r>
          <a:r>
            <a:rPr lang="it-IT" sz="2000" kern="1200" dirty="0" smtClean="0"/>
            <a:t>(rendersi conto i quello che si fa ) e </a:t>
          </a:r>
          <a:r>
            <a:rPr lang="it-IT" sz="2000" b="1" u="sng" kern="1200" dirty="0" smtClean="0"/>
            <a:t>di volere </a:t>
          </a:r>
          <a:r>
            <a:rPr lang="it-IT" sz="2000" kern="1200" dirty="0" smtClean="0"/>
            <a:t>(prendere consapevolmente decisioni) .  Sono di </a:t>
          </a:r>
          <a:r>
            <a:rPr lang="it-IT" sz="2000" b="1" u="sng" kern="1200" dirty="0" smtClean="0"/>
            <a:t>2 TIPI</a:t>
          </a:r>
          <a:r>
            <a:rPr lang="it-IT" sz="2000" kern="1200" dirty="0" smtClean="0"/>
            <a:t>: </a:t>
          </a:r>
          <a:endParaRPr lang="it-IT" sz="2000" kern="1200" dirty="0"/>
        </a:p>
      </dsp:txBody>
      <dsp:txXfrm>
        <a:off x="0" y="0"/>
        <a:ext cx="7704856" cy="1512000"/>
      </dsp:txXfrm>
    </dsp:sp>
    <dsp:sp modelId="{58787C8E-9349-4BC9-AE65-E4FA3BF2E558}">
      <dsp:nvSpPr>
        <dsp:cNvPr id="0" name=""/>
        <dsp:cNvSpPr/>
      </dsp:nvSpPr>
      <dsp:spPr>
        <a:xfrm>
          <a:off x="288034" y="0"/>
          <a:ext cx="6127872" cy="364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LIMITI ALLA CAPACITÀ </a:t>
          </a:r>
          <a:r>
            <a:rPr lang="it-IT" sz="2400" b="1" kern="1200" dirty="0" err="1" smtClean="0"/>
            <a:t>DI</a:t>
          </a:r>
          <a:r>
            <a:rPr lang="it-IT" sz="2400" b="1" kern="1200" dirty="0" smtClean="0"/>
            <a:t> AGIRE: </a:t>
          </a:r>
          <a:endParaRPr lang="it-IT" sz="2400" b="1" kern="1200" dirty="0"/>
        </a:p>
      </dsp:txBody>
      <dsp:txXfrm>
        <a:off x="288034" y="0"/>
        <a:ext cx="6127872" cy="364194"/>
      </dsp:txXfrm>
    </dsp:sp>
    <dsp:sp modelId="{F5E68B28-745F-4D56-8F0E-83F8B7F2A022}">
      <dsp:nvSpPr>
        <dsp:cNvPr id="0" name=""/>
        <dsp:cNvSpPr/>
      </dsp:nvSpPr>
      <dsp:spPr>
        <a:xfrm>
          <a:off x="0" y="1584341"/>
          <a:ext cx="7704856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499872" rIns="108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non si possono compiere validamente atti giuridici; gli atti giuridici saranno compiuti da un </a:t>
          </a:r>
          <a:r>
            <a:rPr lang="it-IT" sz="2000" u="sng" kern="1200" dirty="0" smtClean="0"/>
            <a:t>rappresentante legale</a:t>
          </a:r>
          <a:r>
            <a:rPr lang="it-IT" sz="2000" kern="1200" dirty="0" smtClean="0"/>
            <a:t>: </a:t>
          </a:r>
          <a:r>
            <a:rPr lang="it-IT" sz="2000" u="sng" kern="1200" dirty="0" smtClean="0"/>
            <a:t>genitore</a:t>
          </a:r>
          <a:r>
            <a:rPr lang="it-IT" sz="2000" kern="1200" dirty="0" smtClean="0"/>
            <a:t>, o </a:t>
          </a:r>
          <a:r>
            <a:rPr lang="it-IT" sz="2000" u="sng" kern="1200" dirty="0" smtClean="0"/>
            <a:t>tutore</a:t>
          </a:r>
          <a:r>
            <a:rPr lang="it-IT" sz="2000" kern="1200" dirty="0" smtClean="0"/>
            <a:t> al posto dei genitori</a:t>
          </a:r>
          <a:endParaRPr lang="it-IT" sz="2000" kern="1200" dirty="0"/>
        </a:p>
      </dsp:txBody>
      <dsp:txXfrm>
        <a:off x="0" y="1584341"/>
        <a:ext cx="7704856" cy="1512000"/>
      </dsp:txXfrm>
    </dsp:sp>
    <dsp:sp modelId="{787B0BAA-C3B4-4DC0-9401-94DB29E09EAF}">
      <dsp:nvSpPr>
        <dsp:cNvPr id="0" name=""/>
        <dsp:cNvSpPr/>
      </dsp:nvSpPr>
      <dsp:spPr>
        <a:xfrm>
          <a:off x="288030" y="1546371"/>
          <a:ext cx="5393399" cy="4833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1) INCAPACITÀ </a:t>
          </a:r>
          <a:r>
            <a:rPr lang="it-IT" sz="2400" b="1" kern="1200" dirty="0" smtClean="0"/>
            <a:t>ASSOLUTA  </a:t>
          </a:r>
          <a:endParaRPr lang="it-IT" sz="2400" b="1" kern="1200" dirty="0"/>
        </a:p>
      </dsp:txBody>
      <dsp:txXfrm>
        <a:off x="288030" y="1546371"/>
        <a:ext cx="5393399" cy="483367"/>
      </dsp:txXfrm>
    </dsp:sp>
    <dsp:sp modelId="{19753185-A4EC-4480-9304-59683D2C646A}">
      <dsp:nvSpPr>
        <dsp:cNvPr id="0" name=""/>
        <dsp:cNvSpPr/>
      </dsp:nvSpPr>
      <dsp:spPr>
        <a:xfrm>
          <a:off x="0" y="3227654"/>
          <a:ext cx="7704856" cy="12493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499872" rIns="43200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si possono compiere gli atti giuridici meno importanti; per quelli più importanti occorre la presenza di un “</a:t>
          </a:r>
          <a:r>
            <a:rPr lang="it-IT" sz="2000" u="sng" kern="1200" dirty="0" smtClean="0"/>
            <a:t>curatore</a:t>
          </a:r>
          <a:r>
            <a:rPr lang="it-IT" sz="2000" kern="1200" dirty="0" smtClean="0"/>
            <a:t>”</a:t>
          </a:r>
          <a:endParaRPr lang="it-IT" sz="2000" kern="1200" dirty="0"/>
        </a:p>
      </dsp:txBody>
      <dsp:txXfrm>
        <a:off x="0" y="3227654"/>
        <a:ext cx="7704856" cy="1249359"/>
      </dsp:txXfrm>
    </dsp:sp>
    <dsp:sp modelId="{F9652A5B-A016-4613-B57B-EBB9BE22C5C8}">
      <dsp:nvSpPr>
        <dsp:cNvPr id="0" name=""/>
        <dsp:cNvSpPr/>
      </dsp:nvSpPr>
      <dsp:spPr>
        <a:xfrm>
          <a:off x="360040" y="3239406"/>
          <a:ext cx="5393399" cy="483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2) INCAPACITÀ </a:t>
          </a:r>
          <a:r>
            <a:rPr lang="it-IT" sz="2400" b="1" kern="1200" dirty="0" smtClean="0"/>
            <a:t>RELATIVA </a:t>
          </a:r>
          <a:endParaRPr lang="it-IT" sz="2400" b="1" kern="1200" dirty="0"/>
        </a:p>
      </dsp:txBody>
      <dsp:txXfrm>
        <a:off x="360040" y="3239406"/>
        <a:ext cx="5393399" cy="483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B53B0-5F5B-4C99-AD34-2256925D2C1E}" type="datetimeFigureOut">
              <a:rPr lang="it-IT" smtClean="0"/>
              <a:t>07/03/2020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7245E-7CCC-401D-A040-3ECF830BC489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656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0070C0"/>
                </a:solidFill>
              </a:rPr>
              <a:t>RAPPORTO GIURIDICO, SOGGETTI DEL DIRITTO, OGGETTI DEL DIRITTO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611560" y="2708920"/>
            <a:ext cx="7560840" cy="36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it-IT" sz="4000" b="1" dirty="0" smtClean="0">
                <a:solidFill>
                  <a:srgbClr val="C00000"/>
                </a:solidFill>
              </a:rPr>
              <a:t>Lezione </a:t>
            </a:r>
            <a:r>
              <a:rPr lang="it-IT" sz="4000" b="1" dirty="0" smtClean="0">
                <a:solidFill>
                  <a:srgbClr val="C00000"/>
                </a:solidFill>
              </a:rPr>
              <a:t>1: quali </a:t>
            </a:r>
            <a:r>
              <a:rPr lang="it-IT" sz="4000" b="1" dirty="0" smtClean="0">
                <a:solidFill>
                  <a:srgbClr val="C00000"/>
                </a:solidFill>
              </a:rPr>
              <a:t>sono i soggetti </a:t>
            </a:r>
            <a:r>
              <a:rPr lang="it-IT" sz="4000" b="1" dirty="0" smtClean="0">
                <a:solidFill>
                  <a:srgbClr val="C00000"/>
                </a:solidFill>
              </a:rPr>
              <a:t>del </a:t>
            </a:r>
            <a:r>
              <a:rPr lang="it-IT" sz="4000" b="1" dirty="0" smtClean="0">
                <a:solidFill>
                  <a:srgbClr val="C00000"/>
                </a:solidFill>
              </a:rPr>
              <a:t>Diritto? </a:t>
            </a:r>
            <a:r>
              <a:rPr lang="it-IT" sz="4000" b="1" dirty="0" smtClean="0">
                <a:solidFill>
                  <a:srgbClr val="C00000"/>
                </a:solidFill>
              </a:rPr>
              <a:t>Cosa sono la capacità giuridica e la capacità di agire? </a:t>
            </a:r>
            <a:endParaRPr lang="it-IT" sz="4000" b="1" dirty="0" smtClean="0">
              <a:solidFill>
                <a:srgbClr val="C00000"/>
              </a:solidFill>
            </a:endParaRPr>
          </a:p>
          <a:p>
            <a:pPr algn="l"/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148064" y="1700808"/>
            <a:ext cx="288032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</a:rPr>
              <a:t>Clicca sullo spazio bianco per scorrere le diapositive e aprire le clip audio </a:t>
            </a:r>
            <a:endParaRPr lang="it-IT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llout con freccia a destra 9"/>
          <p:cNvSpPr/>
          <p:nvPr/>
        </p:nvSpPr>
        <p:spPr>
          <a:xfrm>
            <a:off x="539552" y="5949280"/>
            <a:ext cx="3744416" cy="4320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64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i="1" dirty="0" smtClean="0">
                <a:solidFill>
                  <a:schemeClr val="accent3">
                    <a:lumMod val="50000"/>
                  </a:schemeClr>
                </a:solidFill>
              </a:rPr>
              <a:t>Leggi“La città dei diritti” vol. 1  pag. 44</a:t>
            </a:r>
            <a:endParaRPr lang="it-IT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7" name="Diagramma 16"/>
          <p:cNvGraphicFramePr/>
          <p:nvPr/>
        </p:nvGraphicFramePr>
        <p:xfrm>
          <a:off x="827584" y="1052736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7236296" y="2492896"/>
          <a:ext cx="914400" cy="771525"/>
        </p:xfrm>
        <a:graphic>
          <a:graphicData uri="http://schemas.openxmlformats.org/presentationml/2006/ole">
            <p:oleObj spid="_x0000_s1026" name="Oggetto shell Packager" showAsIcon="1" r:id="rId8" imgW="914400" imgH="771480" progId="Package">
              <p:embed/>
            </p:oleObj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7308304" y="5589240"/>
          <a:ext cx="914400" cy="771525"/>
        </p:xfrm>
        <a:graphic>
          <a:graphicData uri="http://schemas.openxmlformats.org/presentationml/2006/ole">
            <p:oleObj spid="_x0000_s1027" name="Oggetto shell Packager" showAsIcon="1" r:id="rId9" imgW="914400" imgH="771480" progId="Package">
              <p:embed/>
            </p:oleObj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5364088" y="5661248"/>
            <a:ext cx="1584176" cy="936104"/>
          </a:xfrm>
          <a:prstGeom prst="rightArrow">
            <a:avLst>
              <a:gd name="adj1" fmla="val 50000"/>
              <a:gd name="adj2" fmla="val 339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it-IT" sz="1200" b="1" i="1" dirty="0" smtClean="0">
                <a:solidFill>
                  <a:schemeClr val="accent3">
                    <a:lumMod val="50000"/>
                  </a:schemeClr>
                </a:solidFill>
              </a:rPr>
              <a:t>Click o doppio click sull’icona  per sentire</a:t>
            </a:r>
            <a:endParaRPr lang="it-IT" sz="1200" b="1" dirty="0"/>
          </a:p>
        </p:txBody>
      </p:sp>
      <p:sp>
        <p:nvSpPr>
          <p:cNvPr id="9" name="Freccia a destra 8"/>
          <p:cNvSpPr/>
          <p:nvPr/>
        </p:nvSpPr>
        <p:spPr>
          <a:xfrm>
            <a:off x="4427984" y="2924944"/>
            <a:ext cx="2664296" cy="504056"/>
          </a:xfrm>
          <a:prstGeom prst="rightArrow">
            <a:avLst>
              <a:gd name="adj1" fmla="val 50000"/>
              <a:gd name="adj2" fmla="val 339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it-IT" sz="1200" b="1" i="1" dirty="0" smtClean="0">
                <a:solidFill>
                  <a:schemeClr val="accent3">
                    <a:lumMod val="50000"/>
                  </a:schemeClr>
                </a:solidFill>
              </a:rPr>
              <a:t>Doppio click sull’icona  per sentire</a:t>
            </a:r>
            <a:endParaRPr lang="it-IT" sz="1200" b="1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GIURIDICO, SOGGETTI DEL DIRITTO, OGGETTI DEL DIRITTO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66B4198-D485-41C4-989E-A3D402385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graphicEl>
                                              <a:dgm id="{D66B4198-D485-41C4-989E-A3D402385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9FE6979-636B-417E-92A6-2A6D5FA2F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graphicEl>
                                              <a:dgm id="{59FE6979-636B-417E-92A6-2A6D5FA2F4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608F614-58F3-4075-8A06-DD2274DF5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graphicEl>
                                              <a:dgm id="{3608F614-58F3-4075-8A06-DD2274DF5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9B486DC-FDD6-4BD2-893A-B8E5FB99B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graphicEl>
                                              <a:dgm id="{39B486DC-FDD6-4BD2-893A-B8E5FB99B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llout con freccia a destra 9"/>
          <p:cNvSpPr/>
          <p:nvPr/>
        </p:nvSpPr>
        <p:spPr>
          <a:xfrm>
            <a:off x="539552" y="5949280"/>
            <a:ext cx="4248472" cy="4320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64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i="1" dirty="0" smtClean="0">
                <a:solidFill>
                  <a:schemeClr val="accent3">
                    <a:lumMod val="50000"/>
                  </a:schemeClr>
                </a:solidFill>
              </a:rPr>
              <a:t>Leggi“La città dei diritti” vol. 1  pagg. 36 – 37</a:t>
            </a:r>
            <a:endParaRPr lang="it-IT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7" name="Diagramma 16"/>
          <p:cNvGraphicFramePr/>
          <p:nvPr/>
        </p:nvGraphicFramePr>
        <p:xfrm>
          <a:off x="467544" y="836712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GIURIDICO, SOGGETTI DEL DIRITTO, OGGETTI DEL DIRITTO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EC0C7E5-4DE4-4D5C-92C7-6DD0C1835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graphicEl>
                                              <a:dgm id="{AEC0C7E5-4DE4-4D5C-92C7-6DD0C1835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A1E889B-3524-4E94-9891-3B216E428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graphicEl>
                                              <a:dgm id="{1A1E889B-3524-4E94-9891-3B216E428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EC1AA5D-6983-4D71-9226-77413628B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>
                                            <p:graphicEl>
                                              <a:dgm id="{8EC1AA5D-6983-4D71-9226-77413628B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08AA27D-3EB5-450A-B09B-9C09B51E7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graphicEl>
                                              <a:dgm id="{E08AA27D-3EB5-450A-B09B-9C09B51E7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88D9086-33B5-4825-8393-3A6786D74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>
                                            <p:graphicEl>
                                              <a:dgm id="{488D9086-33B5-4825-8393-3A6786D74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3861581-2D29-4129-9767-BD4AFA3F2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graphicEl>
                                              <a:dgm id="{D3861581-2D29-4129-9767-BD4AFA3F2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GIURIDICO, SOGGETTI DEL DIRITTO, OGGETTI DEL DIRITTO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allout con freccia a destra 2"/>
          <p:cNvSpPr/>
          <p:nvPr/>
        </p:nvSpPr>
        <p:spPr>
          <a:xfrm>
            <a:off x="539552" y="5949280"/>
            <a:ext cx="4248472" cy="4320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64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i="1" dirty="0" smtClean="0">
                <a:solidFill>
                  <a:schemeClr val="accent3">
                    <a:lumMod val="50000"/>
                  </a:schemeClr>
                </a:solidFill>
              </a:rPr>
              <a:t>Leggi“La città dei diritti” vol. 1  pagg. 30 – 31</a:t>
            </a:r>
            <a:endParaRPr lang="it-IT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916833"/>
            <a:ext cx="8208912" cy="41120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it-IT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 </a:t>
            </a:r>
            <a:r>
              <a:rPr lang="it-IT" sz="3200" b="1" u="sng" cap="smal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diritti della personalità</a:t>
            </a:r>
            <a:r>
              <a:rPr lang="it-IT" u="sng" cap="small" dirty="0"/>
              <a:t>,</a:t>
            </a:r>
            <a:r>
              <a:rPr lang="it-IT" cap="small" dirty="0"/>
              <a:t> </a:t>
            </a:r>
            <a:r>
              <a:rPr lang="it-IT" dirty="0"/>
              <a:t>diritti fondamentali che spettano ad ogni essere umano: </a:t>
            </a:r>
            <a:r>
              <a:rPr lang="it-IT" dirty="0" smtClean="0"/>
              <a:t>  1</a:t>
            </a:r>
            <a:r>
              <a:rPr lang="it-IT" dirty="0"/>
              <a:t>) diritto </a:t>
            </a:r>
            <a:r>
              <a:rPr lang="it-IT" b="1" dirty="0"/>
              <a:t>all’integrità fisica</a:t>
            </a:r>
            <a:r>
              <a:rPr lang="it-IT" dirty="0"/>
              <a:t>; artt. 2 – 32 Cost.; art. 5 e 2045 C.C. </a:t>
            </a:r>
            <a:r>
              <a:rPr lang="it-IT" dirty="0" smtClean="0"/>
              <a:t>;        2</a:t>
            </a:r>
            <a:r>
              <a:rPr lang="it-IT" dirty="0"/>
              <a:t>) </a:t>
            </a:r>
            <a:r>
              <a:rPr lang="it-IT" b="1" dirty="0"/>
              <a:t>libertà di </a:t>
            </a:r>
            <a:r>
              <a:rPr lang="it-IT" b="1" dirty="0" smtClean="0"/>
              <a:t>movimento</a:t>
            </a:r>
            <a:r>
              <a:rPr lang="it-IT" dirty="0"/>
              <a:t> art. </a:t>
            </a:r>
            <a:r>
              <a:rPr lang="it-IT" dirty="0" smtClean="0"/>
              <a:t>16 </a:t>
            </a:r>
            <a:r>
              <a:rPr lang="it-IT" dirty="0"/>
              <a:t>Cost</a:t>
            </a:r>
            <a:r>
              <a:rPr lang="it-IT" dirty="0" smtClean="0"/>
              <a:t>.;  3</a:t>
            </a:r>
            <a:r>
              <a:rPr lang="it-IT" dirty="0"/>
              <a:t>) </a:t>
            </a:r>
            <a:r>
              <a:rPr lang="it-IT" b="1" dirty="0"/>
              <a:t>libertà di fare o non fare </a:t>
            </a:r>
            <a:r>
              <a:rPr lang="it-IT" dirty="0"/>
              <a:t>(obbligo di lavorare solo per periodi limitati oppure diritto di recesso del lavoratore dal contratto di lavoro); 4) </a:t>
            </a:r>
            <a:r>
              <a:rPr lang="it-IT" b="1" dirty="0"/>
              <a:t>libertà di religione, di parola, di opinione anche politica</a:t>
            </a:r>
            <a:r>
              <a:rPr lang="it-IT" dirty="0"/>
              <a:t>; artt. </a:t>
            </a:r>
            <a:r>
              <a:rPr lang="it-IT" dirty="0" smtClean="0"/>
              <a:t>19 e 21Cost</a:t>
            </a:r>
            <a:r>
              <a:rPr lang="it-IT" dirty="0"/>
              <a:t>.; 5</a:t>
            </a:r>
            <a:r>
              <a:rPr lang="it-IT" b="1" dirty="0"/>
              <a:t>) diritto al nome </a:t>
            </a:r>
            <a:r>
              <a:rPr lang="it-IT" dirty="0"/>
              <a:t>(anche allo pseudonimo: art. 22 Cost., artt. 6 - 9 C.C.); </a:t>
            </a:r>
            <a:r>
              <a:rPr lang="it-IT" dirty="0" smtClean="0"/>
              <a:t> 6</a:t>
            </a:r>
            <a:r>
              <a:rPr lang="it-IT" dirty="0"/>
              <a:t>) </a:t>
            </a:r>
            <a:r>
              <a:rPr lang="it-IT" b="1" dirty="0"/>
              <a:t>diritto all’onore; </a:t>
            </a:r>
            <a:r>
              <a:rPr lang="it-IT" dirty="0"/>
              <a:t>contro l’ingiuria, art. 594 </a:t>
            </a:r>
            <a:r>
              <a:rPr lang="it-IT" dirty="0" err="1"/>
              <a:t>C.p</a:t>
            </a:r>
            <a:r>
              <a:rPr lang="it-IT" dirty="0"/>
              <a:t>, la calunnia, art. 368 </a:t>
            </a:r>
            <a:r>
              <a:rPr lang="it-IT" dirty="0" err="1"/>
              <a:t>C.p</a:t>
            </a:r>
            <a:r>
              <a:rPr lang="it-IT" dirty="0"/>
              <a:t>, la diffamazione, artt. 595 – 598 </a:t>
            </a:r>
            <a:r>
              <a:rPr lang="it-IT" dirty="0" err="1"/>
              <a:t>C.p</a:t>
            </a:r>
            <a:r>
              <a:rPr lang="it-IT" dirty="0"/>
              <a:t>;  7) </a:t>
            </a:r>
            <a:r>
              <a:rPr lang="it-IT" b="1" dirty="0"/>
              <a:t>diritto alla riservatezza</a:t>
            </a:r>
            <a:r>
              <a:rPr lang="it-IT" dirty="0"/>
              <a:t>, del domicilio, della corrispondenza... artt. 14 -16 Cost</a:t>
            </a:r>
            <a:r>
              <a:rPr lang="it-IT" dirty="0" smtClean="0"/>
              <a:t>.  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395536" y="836712"/>
            <a:ext cx="8064896" cy="1296144"/>
            <a:chOff x="0" y="2928121"/>
            <a:chExt cx="6567406" cy="600280"/>
          </a:xfrm>
        </p:grpSpPr>
        <p:sp>
          <p:nvSpPr>
            <p:cNvPr id="6" name="Rettangolo arrotondato 5"/>
            <p:cNvSpPr/>
            <p:nvPr/>
          </p:nvSpPr>
          <p:spPr>
            <a:xfrm>
              <a:off x="0" y="2928121"/>
              <a:ext cx="6567406" cy="600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tangolo 6"/>
            <p:cNvSpPr/>
            <p:nvPr/>
          </p:nvSpPr>
          <p:spPr>
            <a:xfrm>
              <a:off x="29303" y="2957424"/>
              <a:ext cx="6508800" cy="541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1005" tIns="0" rIns="221005" bIns="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b="1" u="none" kern="1200" dirty="0" smtClean="0"/>
                <a:t>Esistono diversi tipi di diritti soggettivi. I più importanti  sono </a:t>
              </a:r>
              <a:endParaRPr lang="it-IT" sz="3600" kern="12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RAPPORTO GIURIDICO, SOGGETTI DEL DIRITTO, OGGETTI DEL DIRITTO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llout con freccia a destra 5"/>
          <p:cNvSpPr/>
          <p:nvPr/>
        </p:nvSpPr>
        <p:spPr>
          <a:xfrm>
            <a:off x="539552" y="5589240"/>
            <a:ext cx="4248472" cy="43204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964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600" b="1" i="1" dirty="0" smtClean="0">
                <a:solidFill>
                  <a:schemeClr val="accent3">
                    <a:lumMod val="50000"/>
                  </a:schemeClr>
                </a:solidFill>
              </a:rPr>
              <a:t>Leggi“La città dei diritti” vol. 1  pagg. 36 – 37</a:t>
            </a:r>
            <a:endParaRPr lang="it-IT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Diagramma 6"/>
          <p:cNvGraphicFramePr/>
          <p:nvPr/>
        </p:nvGraphicFramePr>
        <p:xfrm>
          <a:off x="683568" y="908720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7308304" y="5445224"/>
          <a:ext cx="997444" cy="841594"/>
        </p:xfrm>
        <a:graphic>
          <a:graphicData uri="http://schemas.openxmlformats.org/presentationml/2006/ole">
            <p:oleObj spid="_x0000_s2050" name="Oggetto shell Packager" showAsIcon="1" r:id="rId8" imgW="914400" imgH="771480" progId="Package">
              <p:embed/>
            </p:oleObj>
          </a:graphicData>
        </a:graphic>
      </p:graphicFrame>
      <p:sp>
        <p:nvSpPr>
          <p:cNvPr id="9" name="Freccia a destra 8"/>
          <p:cNvSpPr/>
          <p:nvPr/>
        </p:nvSpPr>
        <p:spPr>
          <a:xfrm>
            <a:off x="4932040" y="5445224"/>
            <a:ext cx="2160240" cy="936104"/>
          </a:xfrm>
          <a:prstGeom prst="rightArrow">
            <a:avLst>
              <a:gd name="adj1" fmla="val 50000"/>
              <a:gd name="adj2" fmla="val 339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it-IT" sz="1200" b="1" i="1" dirty="0" smtClean="0">
                <a:solidFill>
                  <a:schemeClr val="accent3">
                    <a:lumMod val="50000"/>
                  </a:schemeClr>
                </a:solidFill>
              </a:rPr>
              <a:t>Click o doppio click sull’icona  per sentire, poi prosegui</a:t>
            </a:r>
            <a:endParaRPr lang="it-IT" sz="1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787C8E-9349-4BC9-AE65-E4FA3BF2E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58787C8E-9349-4BC9-AE65-E4FA3BF2E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8D9978-1768-4E28-8CAA-15002428DD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C98D9978-1768-4E28-8CAA-15002428DD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7B0BAA-C3B4-4DC0-9401-94DB29E09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787B0BAA-C3B4-4DC0-9401-94DB29E09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E68B28-745F-4D56-8F0E-83F8B7F2A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F5E68B28-745F-4D56-8F0E-83F8B7F2A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652A5B-A016-4613-B57B-EBB9BE22C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F9652A5B-A016-4613-B57B-EBB9BE22C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753185-A4EC-4480-9304-59683D2C6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19753185-A4EC-4480-9304-59683D2C6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546</Words>
  <Application>Microsoft Office PowerPoint</Application>
  <PresentationFormat>Presentazione su schermo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Tema di Office</vt:lpstr>
      <vt:lpstr>Pacchetto</vt:lpstr>
      <vt:lpstr>RAPPORTO GIURIDICO, SOGGETTI DEL DIRITTO, OGGETTI DEL DIRITTO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RAPPORTO GIURIDICO, SOGGETTI DEL DIRITTO, OGGETTI DEL DIRITTO</dc:title>
  <dc:creator>Win7</dc:creator>
  <cp:lastModifiedBy>Win7</cp:lastModifiedBy>
  <cp:revision>1</cp:revision>
  <dcterms:created xsi:type="dcterms:W3CDTF">2020-03-07T16:34:22Z</dcterms:created>
  <dcterms:modified xsi:type="dcterms:W3CDTF">2020-03-07T16:39:36Z</dcterms:modified>
</cp:coreProperties>
</file>