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EC94D-A6DC-40F6-9EF5-5CC5365F365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92A7CD98-56D1-4566-A222-7FBE924800AD}">
      <dgm:prSet phldrT="[Testo]" custT="1"/>
      <dgm:spPr/>
      <dgm:t>
        <a:bodyPr/>
        <a:lstStyle/>
        <a:p>
          <a:r>
            <a:rPr lang="it-IT" sz="2400" b="1" u="sng" dirty="0" smtClean="0">
              <a:cs typeface="Times New Roman" pitchFamily="18" charset="0"/>
            </a:rPr>
            <a:t>professare</a:t>
          </a:r>
          <a:r>
            <a:rPr lang="it-IT" sz="2400" dirty="0" smtClean="0">
              <a:cs typeface="Times New Roman" pitchFamily="18" charset="0"/>
            </a:rPr>
            <a:t> la propria religione </a:t>
          </a:r>
          <a:endParaRPr lang="it-IT" sz="2400" dirty="0"/>
        </a:p>
      </dgm:t>
    </dgm:pt>
    <dgm:pt modelId="{7DF297F0-2E8B-41D7-9F77-94143CF9F5F8}" type="parTrans" cxnId="{08384B3F-9754-4B12-8C3E-A8F606255F8D}">
      <dgm:prSet/>
      <dgm:spPr/>
      <dgm:t>
        <a:bodyPr/>
        <a:lstStyle/>
        <a:p>
          <a:endParaRPr lang="it-IT"/>
        </a:p>
      </dgm:t>
    </dgm:pt>
    <dgm:pt modelId="{A9CAC828-68EE-43E4-8AEC-4998063C6CA6}" type="sibTrans" cxnId="{08384B3F-9754-4B12-8C3E-A8F606255F8D}">
      <dgm:prSet/>
      <dgm:spPr/>
      <dgm:t>
        <a:bodyPr/>
        <a:lstStyle/>
        <a:p>
          <a:endParaRPr lang="it-IT"/>
        </a:p>
      </dgm:t>
    </dgm:pt>
    <dgm:pt modelId="{11E9F33C-32A7-4319-965C-93E351F6870B}">
      <dgm:prSet phldrT="[Testo]" custT="1"/>
      <dgm:spPr/>
      <dgm:t>
        <a:bodyPr/>
        <a:lstStyle/>
        <a:p>
          <a:r>
            <a:rPr lang="it-IT" sz="2400" b="1" u="sng" dirty="0" smtClean="0">
              <a:cs typeface="Times New Roman" pitchFamily="18" charset="0"/>
            </a:rPr>
            <a:t>farne propaganda</a:t>
          </a:r>
          <a:endParaRPr lang="it-IT" sz="2400" b="1" u="sng" dirty="0"/>
        </a:p>
      </dgm:t>
    </dgm:pt>
    <dgm:pt modelId="{8753022F-1AD9-4112-817F-86E806667A77}" type="parTrans" cxnId="{545E997A-6DF0-40B8-950D-D7168DA49C74}">
      <dgm:prSet/>
      <dgm:spPr/>
      <dgm:t>
        <a:bodyPr/>
        <a:lstStyle/>
        <a:p>
          <a:endParaRPr lang="it-IT"/>
        </a:p>
      </dgm:t>
    </dgm:pt>
    <dgm:pt modelId="{2EC70AA7-D8D0-43BE-8809-7167F107C268}" type="sibTrans" cxnId="{545E997A-6DF0-40B8-950D-D7168DA49C74}">
      <dgm:prSet/>
      <dgm:spPr/>
      <dgm:t>
        <a:bodyPr/>
        <a:lstStyle/>
        <a:p>
          <a:endParaRPr lang="it-IT"/>
        </a:p>
      </dgm:t>
    </dgm:pt>
    <dgm:pt modelId="{3A1ECB74-AFD2-43B5-BB21-0453B0CFDD1F}">
      <dgm:prSet phldrT="[Testo]" custT="1"/>
      <dgm:spPr/>
      <dgm:t>
        <a:bodyPr/>
        <a:lstStyle/>
        <a:p>
          <a:r>
            <a:rPr lang="it-IT" sz="2400" b="1" u="sng" dirty="0" smtClean="0"/>
            <a:t>esercitarne il culto </a:t>
          </a:r>
          <a:endParaRPr lang="it-IT" sz="2400" b="1" u="sng" dirty="0"/>
        </a:p>
      </dgm:t>
    </dgm:pt>
    <dgm:pt modelId="{D8FA18B7-9EE0-43C1-9A92-B36382D85ECB}" type="parTrans" cxnId="{9D13E91B-4234-4E80-B25F-10599D548CAF}">
      <dgm:prSet/>
      <dgm:spPr/>
      <dgm:t>
        <a:bodyPr/>
        <a:lstStyle/>
        <a:p>
          <a:endParaRPr lang="it-IT"/>
        </a:p>
      </dgm:t>
    </dgm:pt>
    <dgm:pt modelId="{21288524-DFDE-46EA-959F-ADFC8585D517}" type="sibTrans" cxnId="{9D13E91B-4234-4E80-B25F-10599D548CAF}">
      <dgm:prSet/>
      <dgm:spPr/>
      <dgm:t>
        <a:bodyPr/>
        <a:lstStyle/>
        <a:p>
          <a:endParaRPr lang="it-IT"/>
        </a:p>
      </dgm:t>
    </dgm:pt>
    <dgm:pt modelId="{C564E74B-9E70-455D-8FC2-FC2D962B4223}">
      <dgm:prSet custT="1"/>
      <dgm:spPr/>
      <dgm:t>
        <a:bodyPr anchor="b"/>
        <a:lstStyle/>
        <a:p>
          <a:r>
            <a:rPr lang="it-IT" sz="2000" dirty="0" smtClean="0">
              <a:cs typeface="Times New Roman" pitchFamily="18" charset="0"/>
            </a:rPr>
            <a:t>“</a:t>
          </a:r>
          <a:r>
            <a:rPr lang="it-IT" sz="2000" b="0" u="none" dirty="0" smtClean="0">
              <a:cs typeface="Times New Roman" pitchFamily="18" charset="0"/>
            </a:rPr>
            <a:t>in qualsiasi forma, </a:t>
          </a:r>
          <a:r>
            <a:rPr lang="it-IT" sz="2000" b="1" u="sng" dirty="0" smtClean="0">
              <a:cs typeface="Times New Roman" pitchFamily="18" charset="0"/>
            </a:rPr>
            <a:t>individuale </a:t>
          </a:r>
          <a:r>
            <a:rPr lang="it-IT" sz="2000" b="0" u="sng" dirty="0" smtClean="0">
              <a:cs typeface="Times New Roman" pitchFamily="18" charset="0"/>
            </a:rPr>
            <a:t>o</a:t>
          </a:r>
          <a:r>
            <a:rPr lang="it-IT" sz="2000" b="1" u="sng" dirty="0" smtClean="0">
              <a:cs typeface="Times New Roman" pitchFamily="18" charset="0"/>
            </a:rPr>
            <a:t> associata</a:t>
          </a:r>
          <a:r>
            <a:rPr lang="it-IT" sz="2000" dirty="0" smtClean="0">
              <a:cs typeface="Times New Roman" pitchFamily="18" charset="0"/>
            </a:rPr>
            <a:t>”</a:t>
          </a:r>
          <a:endParaRPr lang="it-IT" sz="2000" dirty="0"/>
        </a:p>
      </dgm:t>
    </dgm:pt>
    <dgm:pt modelId="{D3512470-7E5C-44C9-B419-9CC64DB26E1C}" type="parTrans" cxnId="{D79B1826-CBB0-4E37-AF1B-0934915DA5E9}">
      <dgm:prSet/>
      <dgm:spPr/>
      <dgm:t>
        <a:bodyPr/>
        <a:lstStyle/>
        <a:p>
          <a:endParaRPr lang="it-IT"/>
        </a:p>
      </dgm:t>
    </dgm:pt>
    <dgm:pt modelId="{E22CA06C-10CB-4349-9C93-1E9FFECBF539}" type="sibTrans" cxnId="{D79B1826-CBB0-4E37-AF1B-0934915DA5E9}">
      <dgm:prSet/>
      <dgm:spPr/>
      <dgm:t>
        <a:bodyPr/>
        <a:lstStyle/>
        <a:p>
          <a:endParaRPr lang="it-IT"/>
        </a:p>
      </dgm:t>
    </dgm:pt>
    <dgm:pt modelId="{BC3DF50C-527B-417C-A013-05416F70E66A}">
      <dgm:prSet custT="1"/>
      <dgm:spPr/>
      <dgm:t>
        <a:bodyPr anchor="b"/>
        <a:lstStyle/>
        <a:p>
          <a:r>
            <a:rPr lang="it-IT" sz="2000" dirty="0" smtClean="0"/>
            <a:t>sia </a:t>
          </a:r>
          <a:r>
            <a:rPr lang="it-IT" sz="2000" b="1" u="sng" dirty="0" smtClean="0"/>
            <a:t>in pubblico </a:t>
          </a:r>
          <a:r>
            <a:rPr lang="it-IT" sz="2000" dirty="0" smtClean="0"/>
            <a:t>che </a:t>
          </a:r>
          <a:r>
            <a:rPr lang="it-IT" sz="2000" b="1" dirty="0" smtClean="0"/>
            <a:t>in privato  </a:t>
          </a:r>
          <a:endParaRPr lang="it-IT" sz="2000" b="1" dirty="0"/>
        </a:p>
      </dgm:t>
    </dgm:pt>
    <dgm:pt modelId="{02D58E5A-BA1E-4679-A424-7BE5DF06529A}" type="parTrans" cxnId="{4BB6FDBA-875C-401D-8E9A-00D11C1219C5}">
      <dgm:prSet/>
      <dgm:spPr/>
      <dgm:t>
        <a:bodyPr/>
        <a:lstStyle/>
        <a:p>
          <a:endParaRPr lang="it-IT"/>
        </a:p>
      </dgm:t>
    </dgm:pt>
    <dgm:pt modelId="{2F0B5623-777F-4967-902A-B2F04178E873}" type="sibTrans" cxnId="{4BB6FDBA-875C-401D-8E9A-00D11C1219C5}">
      <dgm:prSet/>
      <dgm:spPr/>
      <dgm:t>
        <a:bodyPr/>
        <a:lstStyle/>
        <a:p>
          <a:endParaRPr lang="it-IT"/>
        </a:p>
      </dgm:t>
    </dgm:pt>
    <dgm:pt modelId="{3A74F293-3550-4795-B937-7F185C9426CF}">
      <dgm:prSet custT="1"/>
      <dgm:spPr/>
      <dgm:t>
        <a:bodyPr anchor="b"/>
        <a:lstStyle/>
        <a:p>
          <a:r>
            <a:rPr lang="it-IT" sz="2000" b="1" u="sng" dirty="0" smtClean="0"/>
            <a:t>proporre a tutti </a:t>
          </a:r>
          <a:r>
            <a:rPr lang="it-IT" sz="2000" dirty="0" smtClean="0"/>
            <a:t>la propria fede religiosa, non solo praticarla per conto proprio</a:t>
          </a:r>
          <a:endParaRPr lang="it-IT" sz="2000" dirty="0"/>
        </a:p>
      </dgm:t>
    </dgm:pt>
    <dgm:pt modelId="{61010077-06FE-4FDC-9879-631775A13CD1}" type="parTrans" cxnId="{3BE6DCCD-1115-450C-A544-0E0BD4C146A0}">
      <dgm:prSet/>
      <dgm:spPr/>
      <dgm:t>
        <a:bodyPr/>
        <a:lstStyle/>
        <a:p>
          <a:endParaRPr lang="it-IT"/>
        </a:p>
      </dgm:t>
    </dgm:pt>
    <dgm:pt modelId="{EB46C0E3-C35D-40B2-809E-AA1BC1E15BD9}" type="sibTrans" cxnId="{3BE6DCCD-1115-450C-A544-0E0BD4C146A0}">
      <dgm:prSet/>
      <dgm:spPr/>
      <dgm:t>
        <a:bodyPr/>
        <a:lstStyle/>
        <a:p>
          <a:endParaRPr lang="it-IT"/>
        </a:p>
      </dgm:t>
    </dgm:pt>
    <dgm:pt modelId="{5E841728-EC1C-46CC-BFEB-FEB45BF18A71}" type="pres">
      <dgm:prSet presAssocID="{62CEC94D-A6DC-40F6-9EF5-5CC5365F3651}" presName="linear" presStyleCnt="0">
        <dgm:presLayoutVars>
          <dgm:dir/>
          <dgm:animLvl val="lvl"/>
          <dgm:resizeHandles val="exact"/>
        </dgm:presLayoutVars>
      </dgm:prSet>
      <dgm:spPr/>
    </dgm:pt>
    <dgm:pt modelId="{D846329C-0640-4B7A-BE63-424D4861D7A6}" type="pres">
      <dgm:prSet presAssocID="{92A7CD98-56D1-4566-A222-7FBE924800AD}" presName="parentLin" presStyleCnt="0"/>
      <dgm:spPr/>
    </dgm:pt>
    <dgm:pt modelId="{B0A58985-1269-47DB-BE77-ED5248E8D46B}" type="pres">
      <dgm:prSet presAssocID="{92A7CD98-56D1-4566-A222-7FBE924800AD}" presName="parentLeftMargin" presStyleLbl="node1" presStyleIdx="0" presStyleCnt="3"/>
      <dgm:spPr/>
    </dgm:pt>
    <dgm:pt modelId="{1BCC6377-7D87-464D-83B9-FD0AD8F03FF9}" type="pres">
      <dgm:prSet presAssocID="{92A7CD98-56D1-4566-A222-7FBE924800AD}" presName="parentText" presStyleLbl="node1" presStyleIdx="0" presStyleCnt="3" custScaleY="31395" custLinFactNeighborX="-100000" custLinFactNeighborY="-6994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8752AF-3A68-46D3-8E25-C304DA36F593}" type="pres">
      <dgm:prSet presAssocID="{92A7CD98-56D1-4566-A222-7FBE924800AD}" presName="negativeSpace" presStyleCnt="0"/>
      <dgm:spPr/>
    </dgm:pt>
    <dgm:pt modelId="{C113053B-D214-4C97-ADBB-76E7C168A310}" type="pres">
      <dgm:prSet presAssocID="{92A7CD98-56D1-4566-A222-7FBE924800AD}" presName="childText" presStyleLbl="conFgAcc1" presStyleIdx="0" presStyleCnt="3" custScaleY="39686" custLinFactY="-5855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E45344-44BA-4381-8372-4A68F24D83DD}" type="pres">
      <dgm:prSet presAssocID="{A9CAC828-68EE-43E4-8AEC-4998063C6CA6}" presName="spaceBetweenRectangles" presStyleCnt="0"/>
      <dgm:spPr/>
    </dgm:pt>
    <dgm:pt modelId="{FF62D8AB-F86F-411B-8D7B-25E21BFB1AD7}" type="pres">
      <dgm:prSet presAssocID="{11E9F33C-32A7-4319-965C-93E351F6870B}" presName="parentLin" presStyleCnt="0"/>
      <dgm:spPr/>
    </dgm:pt>
    <dgm:pt modelId="{CB769E9A-A2D8-4943-9844-D6FA7A5A4DE6}" type="pres">
      <dgm:prSet presAssocID="{11E9F33C-32A7-4319-965C-93E351F6870B}" presName="parentLeftMargin" presStyleLbl="node1" presStyleIdx="0" presStyleCnt="3"/>
      <dgm:spPr/>
    </dgm:pt>
    <dgm:pt modelId="{D324660B-44C6-408B-A330-E8D1182CF363}" type="pres">
      <dgm:prSet presAssocID="{11E9F33C-32A7-4319-965C-93E351F6870B}" presName="parentText" presStyleLbl="node1" presStyleIdx="1" presStyleCnt="3" custScaleY="35471" custLinFactNeighborX="-100000" custLinFactNeighborY="-2955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234D05-7D50-4980-A58C-22A17B314A93}" type="pres">
      <dgm:prSet presAssocID="{11E9F33C-32A7-4319-965C-93E351F6870B}" presName="negativeSpace" presStyleCnt="0"/>
      <dgm:spPr/>
    </dgm:pt>
    <dgm:pt modelId="{160C94F1-64E4-4DE5-BD8C-2F3B6859F5B5}" type="pres">
      <dgm:prSet presAssocID="{11E9F33C-32A7-4319-965C-93E351F6870B}" presName="childText" presStyleLbl="conFgAcc1" presStyleIdx="1" presStyleCnt="3" custScaleY="36754" custLinFactY="2474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DFA331-20F9-47E6-82A0-F9314E6C3088}" type="pres">
      <dgm:prSet presAssocID="{2EC70AA7-D8D0-43BE-8809-7167F107C268}" presName="spaceBetweenRectangles" presStyleCnt="0"/>
      <dgm:spPr/>
    </dgm:pt>
    <dgm:pt modelId="{54719522-74AE-484C-9303-5A29650DF6B9}" type="pres">
      <dgm:prSet presAssocID="{3A1ECB74-AFD2-43B5-BB21-0453B0CFDD1F}" presName="parentLin" presStyleCnt="0"/>
      <dgm:spPr/>
    </dgm:pt>
    <dgm:pt modelId="{5F7882EF-4C83-417D-B0A4-3F88B1B6DFCB}" type="pres">
      <dgm:prSet presAssocID="{3A1ECB74-AFD2-43B5-BB21-0453B0CFDD1F}" presName="parentLeftMargin" presStyleLbl="node1" presStyleIdx="1" presStyleCnt="3"/>
      <dgm:spPr/>
    </dgm:pt>
    <dgm:pt modelId="{31CDF25A-3F01-47C0-8D5E-2391AFF0DC99}" type="pres">
      <dgm:prSet presAssocID="{3A1ECB74-AFD2-43B5-BB21-0453B0CFDD1F}" presName="parentText" presStyleLbl="node1" presStyleIdx="2" presStyleCnt="3" custScaleY="36118" custLinFactNeighborX="-100000" custLinFactNeighborY="1795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DA70D2-4FF5-4EB0-9C46-8B45CE8171D1}" type="pres">
      <dgm:prSet presAssocID="{3A1ECB74-AFD2-43B5-BB21-0453B0CFDD1F}" presName="negativeSpace" presStyleCnt="0"/>
      <dgm:spPr/>
    </dgm:pt>
    <dgm:pt modelId="{6CC0BD01-72C3-499D-B0B7-6B34096AAEB1}" type="pres">
      <dgm:prSet presAssocID="{3A1ECB74-AFD2-43B5-BB21-0453B0CFDD1F}" presName="childText" presStyleLbl="conFgAcc1" presStyleIdx="2" presStyleCnt="3" custScaleY="39621" custLinFactY="29238" custLinFactNeighborX="-952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D13E91B-4234-4E80-B25F-10599D548CAF}" srcId="{62CEC94D-A6DC-40F6-9EF5-5CC5365F3651}" destId="{3A1ECB74-AFD2-43B5-BB21-0453B0CFDD1F}" srcOrd="2" destOrd="0" parTransId="{D8FA18B7-9EE0-43C1-9A92-B36382D85ECB}" sibTransId="{21288524-DFDE-46EA-959F-ADFC8585D517}"/>
    <dgm:cxn modelId="{41E45B3F-9E7E-4ED7-8F95-80F1B00606C3}" type="presOf" srcId="{62CEC94D-A6DC-40F6-9EF5-5CC5365F3651}" destId="{5E841728-EC1C-46CC-BFEB-FEB45BF18A71}" srcOrd="0" destOrd="0" presId="urn:microsoft.com/office/officeart/2005/8/layout/list1"/>
    <dgm:cxn modelId="{70F722ED-9432-41A8-B3C2-10CFC17EC0B8}" type="presOf" srcId="{3A1ECB74-AFD2-43B5-BB21-0453B0CFDD1F}" destId="{31CDF25A-3F01-47C0-8D5E-2391AFF0DC99}" srcOrd="1" destOrd="0" presId="urn:microsoft.com/office/officeart/2005/8/layout/list1"/>
    <dgm:cxn modelId="{CCE2A439-0A13-479F-975D-D7ED727FD320}" type="presOf" srcId="{3A1ECB74-AFD2-43B5-BB21-0453B0CFDD1F}" destId="{5F7882EF-4C83-417D-B0A4-3F88B1B6DFCB}" srcOrd="0" destOrd="0" presId="urn:microsoft.com/office/officeart/2005/8/layout/list1"/>
    <dgm:cxn modelId="{32C50EC7-E1E0-4AF9-812B-5D1B1543C5D7}" type="presOf" srcId="{92A7CD98-56D1-4566-A222-7FBE924800AD}" destId="{B0A58985-1269-47DB-BE77-ED5248E8D46B}" srcOrd="0" destOrd="0" presId="urn:microsoft.com/office/officeart/2005/8/layout/list1"/>
    <dgm:cxn modelId="{E6BEAB3A-3402-4684-835E-50F9BF0F9881}" type="presOf" srcId="{BC3DF50C-527B-417C-A013-05416F70E66A}" destId="{6CC0BD01-72C3-499D-B0B7-6B34096AAEB1}" srcOrd="0" destOrd="0" presId="urn:microsoft.com/office/officeart/2005/8/layout/list1"/>
    <dgm:cxn modelId="{D577221B-67C8-4E7A-9E2D-56C94CE60EE7}" type="presOf" srcId="{3A74F293-3550-4795-B937-7F185C9426CF}" destId="{160C94F1-64E4-4DE5-BD8C-2F3B6859F5B5}" srcOrd="0" destOrd="0" presId="urn:microsoft.com/office/officeart/2005/8/layout/list1"/>
    <dgm:cxn modelId="{545E997A-6DF0-40B8-950D-D7168DA49C74}" srcId="{62CEC94D-A6DC-40F6-9EF5-5CC5365F3651}" destId="{11E9F33C-32A7-4319-965C-93E351F6870B}" srcOrd="1" destOrd="0" parTransId="{8753022F-1AD9-4112-817F-86E806667A77}" sibTransId="{2EC70AA7-D8D0-43BE-8809-7167F107C268}"/>
    <dgm:cxn modelId="{4BB6FDBA-875C-401D-8E9A-00D11C1219C5}" srcId="{3A1ECB74-AFD2-43B5-BB21-0453B0CFDD1F}" destId="{BC3DF50C-527B-417C-A013-05416F70E66A}" srcOrd="0" destOrd="0" parTransId="{02D58E5A-BA1E-4679-A424-7BE5DF06529A}" sibTransId="{2F0B5623-777F-4967-902A-B2F04178E873}"/>
    <dgm:cxn modelId="{B3848132-1820-4684-9F4D-D5A02EB976CC}" type="presOf" srcId="{92A7CD98-56D1-4566-A222-7FBE924800AD}" destId="{1BCC6377-7D87-464D-83B9-FD0AD8F03FF9}" srcOrd="1" destOrd="0" presId="urn:microsoft.com/office/officeart/2005/8/layout/list1"/>
    <dgm:cxn modelId="{08384B3F-9754-4B12-8C3E-A8F606255F8D}" srcId="{62CEC94D-A6DC-40F6-9EF5-5CC5365F3651}" destId="{92A7CD98-56D1-4566-A222-7FBE924800AD}" srcOrd="0" destOrd="0" parTransId="{7DF297F0-2E8B-41D7-9F77-94143CF9F5F8}" sibTransId="{A9CAC828-68EE-43E4-8AEC-4998063C6CA6}"/>
    <dgm:cxn modelId="{BDF29B1F-EF69-4453-9A70-E2EF91B794CE}" type="presOf" srcId="{11E9F33C-32A7-4319-965C-93E351F6870B}" destId="{D324660B-44C6-408B-A330-E8D1182CF363}" srcOrd="1" destOrd="0" presId="urn:microsoft.com/office/officeart/2005/8/layout/list1"/>
    <dgm:cxn modelId="{3BE6DCCD-1115-450C-A544-0E0BD4C146A0}" srcId="{11E9F33C-32A7-4319-965C-93E351F6870B}" destId="{3A74F293-3550-4795-B937-7F185C9426CF}" srcOrd="0" destOrd="0" parTransId="{61010077-06FE-4FDC-9879-631775A13CD1}" sibTransId="{EB46C0E3-C35D-40B2-809E-AA1BC1E15BD9}"/>
    <dgm:cxn modelId="{D79B1826-CBB0-4E37-AF1B-0934915DA5E9}" srcId="{92A7CD98-56D1-4566-A222-7FBE924800AD}" destId="{C564E74B-9E70-455D-8FC2-FC2D962B4223}" srcOrd="0" destOrd="0" parTransId="{D3512470-7E5C-44C9-B419-9CC64DB26E1C}" sibTransId="{E22CA06C-10CB-4349-9C93-1E9FFECBF539}"/>
    <dgm:cxn modelId="{8E6D7459-A6BE-43E4-A39C-1A40ECC64ECA}" type="presOf" srcId="{11E9F33C-32A7-4319-965C-93E351F6870B}" destId="{CB769E9A-A2D8-4943-9844-D6FA7A5A4DE6}" srcOrd="0" destOrd="0" presId="urn:microsoft.com/office/officeart/2005/8/layout/list1"/>
    <dgm:cxn modelId="{8026763D-6350-45D1-A290-07D689DD3C41}" type="presOf" srcId="{C564E74B-9E70-455D-8FC2-FC2D962B4223}" destId="{C113053B-D214-4C97-ADBB-76E7C168A310}" srcOrd="0" destOrd="0" presId="urn:microsoft.com/office/officeart/2005/8/layout/list1"/>
    <dgm:cxn modelId="{312A6266-EEFA-44A7-8A0E-DFC6C8FE3008}" type="presParOf" srcId="{5E841728-EC1C-46CC-BFEB-FEB45BF18A71}" destId="{D846329C-0640-4B7A-BE63-424D4861D7A6}" srcOrd="0" destOrd="0" presId="urn:microsoft.com/office/officeart/2005/8/layout/list1"/>
    <dgm:cxn modelId="{2907BCDB-2A6E-4A1F-A85F-C1C6F7979B25}" type="presParOf" srcId="{D846329C-0640-4B7A-BE63-424D4861D7A6}" destId="{B0A58985-1269-47DB-BE77-ED5248E8D46B}" srcOrd="0" destOrd="0" presId="urn:microsoft.com/office/officeart/2005/8/layout/list1"/>
    <dgm:cxn modelId="{45367D2D-5529-4172-B980-2876A90D165C}" type="presParOf" srcId="{D846329C-0640-4B7A-BE63-424D4861D7A6}" destId="{1BCC6377-7D87-464D-83B9-FD0AD8F03FF9}" srcOrd="1" destOrd="0" presId="urn:microsoft.com/office/officeart/2005/8/layout/list1"/>
    <dgm:cxn modelId="{8F433895-3BCE-47DC-B3C4-6896CC358BC0}" type="presParOf" srcId="{5E841728-EC1C-46CC-BFEB-FEB45BF18A71}" destId="{E38752AF-3A68-46D3-8E25-C304DA36F593}" srcOrd="1" destOrd="0" presId="urn:microsoft.com/office/officeart/2005/8/layout/list1"/>
    <dgm:cxn modelId="{55CB9774-1759-4AA6-B73C-225FBB7A82B5}" type="presParOf" srcId="{5E841728-EC1C-46CC-BFEB-FEB45BF18A71}" destId="{C113053B-D214-4C97-ADBB-76E7C168A310}" srcOrd="2" destOrd="0" presId="urn:microsoft.com/office/officeart/2005/8/layout/list1"/>
    <dgm:cxn modelId="{26C457BB-1633-471B-8161-297A36E265CF}" type="presParOf" srcId="{5E841728-EC1C-46CC-BFEB-FEB45BF18A71}" destId="{3FE45344-44BA-4381-8372-4A68F24D83DD}" srcOrd="3" destOrd="0" presId="urn:microsoft.com/office/officeart/2005/8/layout/list1"/>
    <dgm:cxn modelId="{B782EF15-44CC-4E50-BB1A-69E0FE94A6EC}" type="presParOf" srcId="{5E841728-EC1C-46CC-BFEB-FEB45BF18A71}" destId="{FF62D8AB-F86F-411B-8D7B-25E21BFB1AD7}" srcOrd="4" destOrd="0" presId="urn:microsoft.com/office/officeart/2005/8/layout/list1"/>
    <dgm:cxn modelId="{A462A89C-6C75-48B2-9F7E-87D9508F0D3D}" type="presParOf" srcId="{FF62D8AB-F86F-411B-8D7B-25E21BFB1AD7}" destId="{CB769E9A-A2D8-4943-9844-D6FA7A5A4DE6}" srcOrd="0" destOrd="0" presId="urn:microsoft.com/office/officeart/2005/8/layout/list1"/>
    <dgm:cxn modelId="{EE9FDE39-AF5F-428F-A9C9-164903ECDD0A}" type="presParOf" srcId="{FF62D8AB-F86F-411B-8D7B-25E21BFB1AD7}" destId="{D324660B-44C6-408B-A330-E8D1182CF363}" srcOrd="1" destOrd="0" presId="urn:microsoft.com/office/officeart/2005/8/layout/list1"/>
    <dgm:cxn modelId="{82DB5A31-7AAB-4A23-B7EF-66E66E9C28C0}" type="presParOf" srcId="{5E841728-EC1C-46CC-BFEB-FEB45BF18A71}" destId="{B3234D05-7D50-4980-A58C-22A17B314A93}" srcOrd="5" destOrd="0" presId="urn:microsoft.com/office/officeart/2005/8/layout/list1"/>
    <dgm:cxn modelId="{4F446577-7DA4-42D4-A6C1-FC5927F8419A}" type="presParOf" srcId="{5E841728-EC1C-46CC-BFEB-FEB45BF18A71}" destId="{160C94F1-64E4-4DE5-BD8C-2F3B6859F5B5}" srcOrd="6" destOrd="0" presId="urn:microsoft.com/office/officeart/2005/8/layout/list1"/>
    <dgm:cxn modelId="{CF87A377-773D-466E-AE21-2FEC8FE4B341}" type="presParOf" srcId="{5E841728-EC1C-46CC-BFEB-FEB45BF18A71}" destId="{CADFA331-20F9-47E6-82A0-F9314E6C3088}" srcOrd="7" destOrd="0" presId="urn:microsoft.com/office/officeart/2005/8/layout/list1"/>
    <dgm:cxn modelId="{794FED56-ED26-4A50-8D1D-AC10A9FAFEE0}" type="presParOf" srcId="{5E841728-EC1C-46CC-BFEB-FEB45BF18A71}" destId="{54719522-74AE-484C-9303-5A29650DF6B9}" srcOrd="8" destOrd="0" presId="urn:microsoft.com/office/officeart/2005/8/layout/list1"/>
    <dgm:cxn modelId="{777C83C9-FD9B-49F3-9733-CDF729043AEC}" type="presParOf" srcId="{54719522-74AE-484C-9303-5A29650DF6B9}" destId="{5F7882EF-4C83-417D-B0A4-3F88B1B6DFCB}" srcOrd="0" destOrd="0" presId="urn:microsoft.com/office/officeart/2005/8/layout/list1"/>
    <dgm:cxn modelId="{29D5727D-923B-4302-A4C4-6DC5E9256A96}" type="presParOf" srcId="{54719522-74AE-484C-9303-5A29650DF6B9}" destId="{31CDF25A-3F01-47C0-8D5E-2391AFF0DC99}" srcOrd="1" destOrd="0" presId="urn:microsoft.com/office/officeart/2005/8/layout/list1"/>
    <dgm:cxn modelId="{6DBFD27D-4A56-4FD0-AC96-7675D648C91B}" type="presParOf" srcId="{5E841728-EC1C-46CC-BFEB-FEB45BF18A71}" destId="{4FDA70D2-4FF5-4EB0-9C46-8B45CE8171D1}" srcOrd="9" destOrd="0" presId="urn:microsoft.com/office/officeart/2005/8/layout/list1"/>
    <dgm:cxn modelId="{C6397C6C-F9FF-4D28-AB2B-D8E569CF0F52}" type="presParOf" srcId="{5E841728-EC1C-46CC-BFEB-FEB45BF18A71}" destId="{6CC0BD01-72C3-499D-B0B7-6B34096AAE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13053B-D214-4C97-ADBB-76E7C168A310}">
      <dsp:nvSpPr>
        <dsp:cNvPr id="0" name=""/>
        <dsp:cNvSpPr/>
      </dsp:nvSpPr>
      <dsp:spPr>
        <a:xfrm>
          <a:off x="0" y="576062"/>
          <a:ext cx="6912768" cy="7000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333248" rIns="536508" bIns="14224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>
              <a:cs typeface="Times New Roman" pitchFamily="18" charset="0"/>
            </a:rPr>
            <a:t>“</a:t>
          </a:r>
          <a:r>
            <a:rPr lang="it-IT" sz="2000" b="0" u="none" kern="1200" dirty="0" smtClean="0">
              <a:cs typeface="Times New Roman" pitchFamily="18" charset="0"/>
            </a:rPr>
            <a:t>in qualsiasi forma, </a:t>
          </a:r>
          <a:r>
            <a:rPr lang="it-IT" sz="2000" b="1" u="sng" kern="1200" dirty="0" smtClean="0">
              <a:cs typeface="Times New Roman" pitchFamily="18" charset="0"/>
            </a:rPr>
            <a:t>individuale </a:t>
          </a:r>
          <a:r>
            <a:rPr lang="it-IT" sz="2000" b="0" u="sng" kern="1200" dirty="0" smtClean="0">
              <a:cs typeface="Times New Roman" pitchFamily="18" charset="0"/>
            </a:rPr>
            <a:t>o</a:t>
          </a:r>
          <a:r>
            <a:rPr lang="it-IT" sz="2000" b="1" u="sng" kern="1200" dirty="0" smtClean="0">
              <a:cs typeface="Times New Roman" pitchFamily="18" charset="0"/>
            </a:rPr>
            <a:t> associata</a:t>
          </a:r>
          <a:r>
            <a:rPr lang="it-IT" sz="2000" kern="1200" dirty="0" smtClean="0">
              <a:cs typeface="Times New Roman" pitchFamily="18" charset="0"/>
            </a:rPr>
            <a:t>”</a:t>
          </a:r>
          <a:endParaRPr lang="it-IT" sz="2000" kern="1200" dirty="0"/>
        </a:p>
      </dsp:txBody>
      <dsp:txXfrm>
        <a:off x="0" y="576062"/>
        <a:ext cx="6912768" cy="700061"/>
      </dsp:txXfrm>
    </dsp:sp>
    <dsp:sp modelId="{1BCC6377-7D87-464D-83B9-FD0AD8F03FF9}">
      <dsp:nvSpPr>
        <dsp:cNvPr id="0" name=""/>
        <dsp:cNvSpPr/>
      </dsp:nvSpPr>
      <dsp:spPr>
        <a:xfrm>
          <a:off x="0" y="54931"/>
          <a:ext cx="4838937" cy="593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sng" kern="1200" dirty="0" smtClean="0">
              <a:cs typeface="Times New Roman" pitchFamily="18" charset="0"/>
            </a:rPr>
            <a:t>professare</a:t>
          </a:r>
          <a:r>
            <a:rPr lang="it-IT" sz="2400" kern="1200" dirty="0" smtClean="0">
              <a:cs typeface="Times New Roman" pitchFamily="18" charset="0"/>
            </a:rPr>
            <a:t> la propria religione </a:t>
          </a:r>
          <a:endParaRPr lang="it-IT" sz="2400" kern="1200" dirty="0"/>
        </a:p>
      </dsp:txBody>
      <dsp:txXfrm>
        <a:off x="0" y="54931"/>
        <a:ext cx="4838937" cy="593139"/>
      </dsp:txXfrm>
    </dsp:sp>
    <dsp:sp modelId="{160C94F1-64E4-4DE5-BD8C-2F3B6859F5B5}">
      <dsp:nvSpPr>
        <dsp:cNvPr id="0" name=""/>
        <dsp:cNvSpPr/>
      </dsp:nvSpPr>
      <dsp:spPr>
        <a:xfrm>
          <a:off x="0" y="2192835"/>
          <a:ext cx="6912768" cy="7594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333248" rIns="536508" bIns="14224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b="1" u="sng" kern="1200" dirty="0" smtClean="0"/>
            <a:t>proporre a tutti </a:t>
          </a:r>
          <a:r>
            <a:rPr lang="it-IT" sz="2000" kern="1200" dirty="0" smtClean="0"/>
            <a:t>la propria fede religiosa, non solo praticarla per conto proprio</a:t>
          </a:r>
          <a:endParaRPr lang="it-IT" sz="2000" kern="1200" dirty="0"/>
        </a:p>
      </dsp:txBody>
      <dsp:txXfrm>
        <a:off x="0" y="2192835"/>
        <a:ext cx="6912768" cy="759484"/>
      </dsp:txXfrm>
    </dsp:sp>
    <dsp:sp modelId="{D324660B-44C6-408B-A330-E8D1182CF363}">
      <dsp:nvSpPr>
        <dsp:cNvPr id="0" name=""/>
        <dsp:cNvSpPr/>
      </dsp:nvSpPr>
      <dsp:spPr>
        <a:xfrm>
          <a:off x="0" y="1512172"/>
          <a:ext cx="4838937" cy="6701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sng" kern="1200" dirty="0" smtClean="0">
              <a:cs typeface="Times New Roman" pitchFamily="18" charset="0"/>
            </a:rPr>
            <a:t>farne propaganda</a:t>
          </a:r>
          <a:endParaRPr lang="it-IT" sz="2400" b="1" u="sng" kern="1200" dirty="0"/>
        </a:p>
      </dsp:txBody>
      <dsp:txXfrm>
        <a:off x="0" y="1512172"/>
        <a:ext cx="4838937" cy="670146"/>
      </dsp:txXfrm>
    </dsp:sp>
    <dsp:sp modelId="{6CC0BD01-72C3-499D-B0B7-6B34096AAEB1}">
      <dsp:nvSpPr>
        <dsp:cNvPr id="0" name=""/>
        <dsp:cNvSpPr/>
      </dsp:nvSpPr>
      <dsp:spPr>
        <a:xfrm>
          <a:off x="0" y="3909597"/>
          <a:ext cx="6912768" cy="6989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6508" tIns="333248" rIns="536508" bIns="142240" numCol="1" spcCol="1270" anchor="b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sia </a:t>
          </a:r>
          <a:r>
            <a:rPr lang="it-IT" sz="2000" b="1" u="sng" kern="1200" dirty="0" smtClean="0"/>
            <a:t>in pubblico </a:t>
          </a:r>
          <a:r>
            <a:rPr lang="it-IT" sz="2000" kern="1200" dirty="0" smtClean="0"/>
            <a:t>che </a:t>
          </a:r>
          <a:r>
            <a:rPr lang="it-IT" sz="2000" b="1" kern="1200" dirty="0" smtClean="0"/>
            <a:t>in privato  </a:t>
          </a:r>
          <a:endParaRPr lang="it-IT" sz="2000" b="1" kern="1200" dirty="0"/>
        </a:p>
      </dsp:txBody>
      <dsp:txXfrm>
        <a:off x="0" y="3909597"/>
        <a:ext cx="6912768" cy="698914"/>
      </dsp:txXfrm>
    </dsp:sp>
    <dsp:sp modelId="{31CDF25A-3F01-47C0-8D5E-2391AFF0DC99}">
      <dsp:nvSpPr>
        <dsp:cNvPr id="0" name=""/>
        <dsp:cNvSpPr/>
      </dsp:nvSpPr>
      <dsp:spPr>
        <a:xfrm>
          <a:off x="0" y="3240360"/>
          <a:ext cx="4838937" cy="6823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u="sng" kern="1200" dirty="0" smtClean="0"/>
            <a:t>esercitarne il culto </a:t>
          </a:r>
          <a:endParaRPr lang="it-IT" sz="2400" b="1" u="sng" kern="1200" dirty="0"/>
        </a:p>
      </dsp:txBody>
      <dsp:txXfrm>
        <a:off x="0" y="3240360"/>
        <a:ext cx="4838937" cy="682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FAFD-42D1-4B1A-8562-03439530A230}" type="datetimeFigureOut">
              <a:rPr lang="it-IT" smtClean="0"/>
              <a:t>25/03/2020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31FC-E743-40B6-85DE-0D23F511996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treccani.it/enciclopedia/buon-costum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7988424" cy="648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LA LIBERTÀ RELIGIOSA. </a:t>
            </a:r>
            <a:r>
              <a:rPr lang="it-IT" sz="3100" dirty="0" smtClean="0"/>
              <a:t>Artt. 19 e 20  Cost.</a:t>
            </a:r>
            <a:endParaRPr lang="it-IT" sz="31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560840" cy="864096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Libro di testo M. </a:t>
            </a:r>
            <a:r>
              <a:rPr lang="it-IT" dirty="0" err="1" smtClean="0">
                <a:solidFill>
                  <a:schemeClr val="tx1"/>
                </a:solidFill>
              </a:rPr>
              <a:t>Cattani</a:t>
            </a:r>
            <a:r>
              <a:rPr lang="it-IT" dirty="0" smtClean="0">
                <a:solidFill>
                  <a:schemeClr val="tx1"/>
                </a:solidFill>
              </a:rPr>
              <a:t>“La città dei diritti”: </a:t>
            </a:r>
            <a:r>
              <a:rPr lang="it-IT" b="1" u="sng" dirty="0" smtClean="0">
                <a:solidFill>
                  <a:schemeClr val="tx1"/>
                </a:solidFill>
              </a:rPr>
              <a:t> vol.1° pag. 98 – 99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Presentazione “Cenni di diritto </a:t>
            </a:r>
            <a:r>
              <a:rPr lang="it-IT" dirty="0" err="1" smtClean="0">
                <a:solidFill>
                  <a:schemeClr val="tx1"/>
                </a:solidFill>
              </a:rPr>
              <a:t>costituzionale.ppt</a:t>
            </a:r>
            <a:r>
              <a:rPr lang="it-IT" dirty="0" smtClean="0">
                <a:solidFill>
                  <a:schemeClr val="tx1"/>
                </a:solidFill>
              </a:rPr>
              <a:t> “  </a:t>
            </a:r>
            <a:r>
              <a:rPr lang="it-IT" dirty="0" err="1" smtClean="0">
                <a:solidFill>
                  <a:schemeClr val="tx1"/>
                </a:solidFill>
              </a:rPr>
              <a:t>diap</a:t>
            </a:r>
            <a:r>
              <a:rPr lang="it-IT" dirty="0" smtClean="0">
                <a:solidFill>
                  <a:schemeClr val="tx1"/>
                </a:solidFill>
              </a:rPr>
              <a:t>.  45 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755576" y="2132856"/>
            <a:ext cx="7285650" cy="143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55576" y="3789040"/>
            <a:ext cx="72728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L’Italia è uno </a:t>
            </a:r>
            <a:r>
              <a:rPr lang="it-IT" b="1" u="sng" dirty="0" smtClean="0"/>
              <a:t>STATO LAICO</a:t>
            </a:r>
            <a:r>
              <a:rPr lang="it-IT" dirty="0" smtClean="0"/>
              <a:t>: non ha alcuna “Religione di Stato” (come ad. Es. era previsto nello Statuto Albertino: la Religione Cattolica come Religione dello Stato, gli altri culti “ammessi”. )</a:t>
            </a:r>
            <a:endParaRPr lang="it-IT" dirty="0"/>
          </a:p>
        </p:txBody>
      </p:sp>
      <p:graphicFrame>
        <p:nvGraphicFramePr>
          <p:cNvPr id="7" name="Oggetto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452320" y="5013176"/>
          <a:ext cx="1125458" cy="949606"/>
        </p:xfrm>
        <a:graphic>
          <a:graphicData uri="http://schemas.openxmlformats.org/presentationml/2006/ole">
            <p:oleObj spid="_x0000_s1027" name="Oggetto shell Packager" showAsIcon="1" r:id="rId4" imgW="914400" imgH="771480" progId="Package">
              <p:embed/>
            </p:oleObj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55576" y="4797152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"La religione esprime le aspirazioni più profonde della persona umana, ne determina la visione del mondo, ne guida il rapporto con gli altro: offre, in fondo,</a:t>
            </a:r>
            <a:r>
              <a:rPr lang="it-IT" sz="1600" b="1" dirty="0" smtClean="0"/>
              <a:t> la risposta alla questione del vero significato dell'esistenza</a:t>
            </a:r>
            <a:r>
              <a:rPr lang="it-IT" sz="1600" dirty="0" smtClean="0"/>
              <a:t> nell'ambito sia personale che sociale. </a:t>
            </a:r>
            <a:r>
              <a:rPr lang="it-IT" sz="1600" b="1" dirty="0" smtClean="0"/>
              <a:t>La libertà religiosa costituisce</a:t>
            </a:r>
            <a:r>
              <a:rPr lang="it-IT" sz="1600" dirty="0" smtClean="0"/>
              <a:t>, pertanto, </a:t>
            </a:r>
            <a:r>
              <a:rPr lang="it-IT" sz="1600" b="1" dirty="0" smtClean="0"/>
              <a:t>il cuore stesso dei diritti umani</a:t>
            </a:r>
            <a:r>
              <a:rPr lang="it-IT" sz="1600" dirty="0" smtClean="0"/>
              <a:t>". </a:t>
            </a:r>
            <a:r>
              <a:rPr lang="it-IT" sz="1600" i="1" dirty="0" smtClean="0"/>
              <a:t>Giovanni Paolo II, messaggio per la giornata mondiale della pace 1999</a:t>
            </a:r>
            <a:endParaRPr lang="it-IT" sz="16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95536" y="476673"/>
            <a:ext cx="798842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LIBERTÀ RELIGIOSA.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Artt. 19 e 20  Cost.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2687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cs typeface="Times New Roman" pitchFamily="18" charset="0"/>
              </a:rPr>
              <a:t>Art. 19 Cost.</a:t>
            </a:r>
            <a:r>
              <a:rPr lang="it-IT" dirty="0" smtClean="0">
                <a:cs typeface="Times New Roman" pitchFamily="18" charset="0"/>
              </a:rPr>
              <a:t>: la </a:t>
            </a:r>
            <a:r>
              <a:rPr lang="it-IT" b="1" u="sng" dirty="0" smtClean="0">
                <a:cs typeface="Times New Roman" pitchFamily="18" charset="0"/>
              </a:rPr>
              <a:t>libertà religiosa</a:t>
            </a:r>
            <a:r>
              <a:rPr lang="it-IT" dirty="0" smtClean="0">
                <a:cs typeface="Times New Roman" pitchFamily="18" charset="0"/>
              </a:rPr>
              <a:t>; ciascuno può :</a:t>
            </a:r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611560" y="1772816"/>
          <a:ext cx="69127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7596336" y="4797152"/>
          <a:ext cx="914400" cy="771525"/>
        </p:xfrm>
        <a:graphic>
          <a:graphicData uri="http://schemas.openxmlformats.org/presentationml/2006/ole">
            <p:oleObj spid="_x0000_s2050" name="Oggetto shell Packager" showAsIcon="1" r:id="rId8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CC6377-7D87-464D-83B9-FD0AD8F03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1BCC6377-7D87-464D-83B9-FD0AD8F03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13053B-D214-4C97-ADBB-76E7C168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C113053B-D214-4C97-ADBB-76E7C168A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4660B-44C6-408B-A330-E8D1182C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D324660B-44C6-408B-A330-E8D1182CF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C94F1-64E4-4DE5-BD8C-2F3B6859F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60C94F1-64E4-4DE5-BD8C-2F3B6859F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CDF25A-3F01-47C0-8D5E-2391AFF0D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31CDF25A-3F01-47C0-8D5E-2391AFF0D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C0BD01-72C3-499D-B0B7-6B34096AA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6CC0BD01-72C3-499D-B0B7-6B34096AA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95536" y="332656"/>
            <a:ext cx="798842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LIBERTÀ RELIGIOSA.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Artt. 19 e 20  Cost.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124744"/>
            <a:ext cx="7920880" cy="23391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</a:rPr>
              <a:t>… purché non si tratti di riti contrari al buon costume.  </a:t>
            </a:r>
          </a:p>
          <a:p>
            <a:r>
              <a:rPr lang="it-IT" b="1" dirty="0" smtClean="0"/>
              <a:t>BUON COSTUME:  </a:t>
            </a:r>
            <a:r>
              <a:rPr lang="it-IT" sz="1600" dirty="0" smtClean="0"/>
              <a:t>“</a:t>
            </a:r>
            <a:r>
              <a:rPr lang="it-IT" sz="1600" i="1" dirty="0" smtClean="0"/>
              <a:t>Principio generale che riassume i </a:t>
            </a:r>
            <a:r>
              <a:rPr lang="it-IT" b="1" i="1" dirty="0" smtClean="0"/>
              <a:t>canoni fondamentali di onestà, pudore e onore espressi dalla società in una data epoca</a:t>
            </a:r>
            <a:r>
              <a:rPr lang="it-IT" i="1" dirty="0" smtClean="0"/>
              <a:t>, </a:t>
            </a:r>
            <a:r>
              <a:rPr lang="it-IT" sz="1600" i="1" dirty="0" smtClean="0"/>
              <a:t>costituendo un </a:t>
            </a:r>
            <a:r>
              <a:rPr lang="it-IT" i="1" dirty="0" smtClean="0"/>
              <a:t>limite all’autonomia privata.  …. </a:t>
            </a:r>
            <a:r>
              <a:rPr lang="it-IT" b="1" i="1" dirty="0" smtClean="0"/>
              <a:t>la morale muta e si evolve con il passare del tempo </a:t>
            </a:r>
            <a:r>
              <a:rPr lang="it-IT" sz="1600" i="1" dirty="0" smtClean="0"/>
              <a:t>e </a:t>
            </a:r>
            <a:r>
              <a:rPr lang="it-IT" i="1" dirty="0" smtClean="0"/>
              <a:t>la società di oggi può ritenere meritevoli di tutela atti che la società di ieri reputava contrari al buon costume, </a:t>
            </a:r>
            <a:r>
              <a:rPr lang="it-IT" sz="1600" i="1" dirty="0" smtClean="0"/>
              <a:t>e viceversa. </a:t>
            </a:r>
            <a:r>
              <a:rPr lang="it-IT" i="1" dirty="0" smtClean="0"/>
              <a:t>“  </a:t>
            </a:r>
            <a:r>
              <a:rPr lang="it-IT" dirty="0" smtClean="0"/>
              <a:t>Si tratta dunque di </a:t>
            </a:r>
            <a:r>
              <a:rPr lang="it-IT" u="sng" dirty="0" smtClean="0"/>
              <a:t>principi e regole non scritt</a:t>
            </a:r>
            <a:r>
              <a:rPr lang="it-IT" dirty="0" smtClean="0"/>
              <a:t>e ma </a:t>
            </a:r>
            <a:r>
              <a:rPr lang="it-IT" u="sng" dirty="0" smtClean="0"/>
              <a:t>largamente condivise</a:t>
            </a:r>
            <a:r>
              <a:rPr lang="it-IT" dirty="0" smtClean="0"/>
              <a:t>: nella realtà attuale sono molto più </a:t>
            </a:r>
            <a:r>
              <a:rPr lang="it-IT" u="sng" dirty="0" smtClean="0"/>
              <a:t>incerte</a:t>
            </a:r>
            <a:r>
              <a:rPr lang="it-IT" dirty="0" smtClean="0"/>
              <a:t> rispetto a qualche decennio fa </a:t>
            </a:r>
            <a:r>
              <a:rPr lang="it-IT" sz="1600" dirty="0" smtClean="0">
                <a:hlinkClick r:id="rId2"/>
              </a:rPr>
              <a:t>http://www.treccani.it/enciclopedia/buon-costume/</a:t>
            </a:r>
            <a:endParaRPr lang="it-IT" sz="1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118" y="3791669"/>
            <a:ext cx="69532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1 6"/>
          <p:cNvCxnSpPr/>
          <p:nvPr/>
        </p:nvCxnSpPr>
        <p:spPr>
          <a:xfrm>
            <a:off x="251520" y="3645024"/>
            <a:ext cx="8496944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395536" y="332656"/>
            <a:ext cx="7988424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LIBERTÀ RELIGIOSA. </a:t>
            </a:r>
            <a:r>
              <a:rPr kumimoji="0" lang="it-IT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Artt. 19 e 20  Cost.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818490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467544" y="2708920"/>
            <a:ext cx="7128792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Cosa vuol dire? 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Che lo Stato italiano non può imporre </a:t>
            </a:r>
            <a:r>
              <a:rPr lang="it-IT" b="1" dirty="0" smtClean="0"/>
              <a:t>tasse più pesanti </a:t>
            </a:r>
            <a:r>
              <a:rPr lang="it-IT" dirty="0" smtClean="0"/>
              <a:t>alle associazioni di tipo religioso, alle Chiese e Confessioni religiose solo perché hanno finalità religiose o di culto; né può imporre </a:t>
            </a:r>
            <a:r>
              <a:rPr lang="it-IT" b="1" dirty="0" smtClean="0"/>
              <a:t>regole più rigorose </a:t>
            </a:r>
            <a:r>
              <a:rPr lang="it-IT" dirty="0" smtClean="0"/>
              <a:t>o </a:t>
            </a:r>
            <a:r>
              <a:rPr lang="it-IT" b="1" dirty="0" smtClean="0"/>
              <a:t>limiti </a:t>
            </a:r>
            <a:r>
              <a:rPr lang="it-IT" b="1" dirty="0" smtClean="0"/>
              <a:t>più pesanti </a:t>
            </a:r>
            <a:r>
              <a:rPr lang="it-IT" b="1" dirty="0" smtClean="0"/>
              <a:t>alla loro libertà </a:t>
            </a:r>
            <a:r>
              <a:rPr lang="it-IT" dirty="0" smtClean="0"/>
              <a:t>rispetto alle associazioni di tipo diverso. Deve trattarle come tratta qualunque altra associazione, di qualsiasi tipo.  Questo riguarda tutti gli aspetti della vita associativa, fin da quando esse si costituiscono; riguarda tutte le loro attività; riguarda la loro capacità giuridica 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7740352" y="4869160"/>
          <a:ext cx="914400" cy="771525"/>
        </p:xfrm>
        <a:graphic>
          <a:graphicData uri="http://schemas.openxmlformats.org/presentationml/2006/ole">
            <p:oleObj spid="_x0000_s4100" name="Oggetto shell Packager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3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437</Words>
  <Application>Microsoft Office PowerPoint</Application>
  <PresentationFormat>Presentazione su schermo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Tema di Office</vt:lpstr>
      <vt:lpstr>Pacchetto</vt:lpstr>
      <vt:lpstr>LA LIBERTÀ RELIGIOSA. Artt. 19 e 20  Cost.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LIBERTÀ RELIGIOSA. Artt. 19 e 20  Cost</dc:title>
  <dc:creator>Win7</dc:creator>
  <cp:lastModifiedBy>Win7</cp:lastModifiedBy>
  <cp:revision>40</cp:revision>
  <dcterms:created xsi:type="dcterms:W3CDTF">2020-03-25T17:05:27Z</dcterms:created>
  <dcterms:modified xsi:type="dcterms:W3CDTF">2020-03-26T04:11:24Z</dcterms:modified>
</cp:coreProperties>
</file>